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6" y="2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D43A1C-D87F-427B-A12D-B6910354DFE8}" type="datetimeFigureOut">
              <a:rPr lang="zh-CN" altLang="en-US" smtClean="0"/>
              <a:t>2024/7/7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762933-F3C6-46A8-AC84-21CE97F563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785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762933-F3C6-46A8-AC84-21CE97F563D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450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A79DD4-91BF-5A58-D054-CA20CC3585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B56351D-7034-2AE2-D50E-BAECFEA9D6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FA6F400-12C2-DB8A-23BC-DAD4ED2AC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F241-668F-4D40-8E9C-C1E410B1040D}" type="datetimeFigureOut">
              <a:rPr lang="zh-CN" altLang="en-US" smtClean="0"/>
              <a:t>2024/7/7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BCE73D-0BD7-943A-CEC2-DA4BD6DAE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D950BB7-C6A4-6FFA-AB70-F1149F7DE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BFCE-74A0-4BD3-A118-5B3BA646E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644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93C0CA-E0AA-3B92-D25A-E04E75E88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0D8281D-DF74-2F78-4DFD-F28055F117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04EC807-E91E-B44E-D265-A87A00DA0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F241-668F-4D40-8E9C-C1E410B1040D}" type="datetimeFigureOut">
              <a:rPr lang="zh-CN" altLang="en-US" smtClean="0"/>
              <a:t>2024/7/7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2A5DE78-302D-B6E3-5C64-1815924F1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F33695E-1E98-80EF-737B-8CCE528E9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BFCE-74A0-4BD3-A118-5B3BA646E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799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88D3BC7-87DC-EB96-0EFA-1E7A8474FA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DA13FEC-3C92-3050-1963-CE3F2F796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3F73B71-BC56-2B30-022E-3D16FD5DF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F241-668F-4D40-8E9C-C1E410B1040D}" type="datetimeFigureOut">
              <a:rPr lang="zh-CN" altLang="en-US" smtClean="0"/>
              <a:t>2024/7/7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8852DF4-B90B-7BE7-FB85-CFF563913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FA093A0-A95D-7082-0321-213EE9B1F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BFCE-74A0-4BD3-A118-5B3BA646E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310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123890-1678-52B7-07B6-DA7082D84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CDDAA67-38B8-FB97-8EFC-979C1D3BCB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DD4486A-54F9-F182-5C80-EED3ECB2B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F241-668F-4D40-8E9C-C1E410B1040D}" type="datetimeFigureOut">
              <a:rPr lang="zh-CN" altLang="en-US" smtClean="0"/>
              <a:t>2024/7/7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AE66DA-9F0C-4B83-C275-6FD042C16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38548DF-B8B0-8F88-EBCF-244D84B91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BFCE-74A0-4BD3-A118-5B3BA646E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809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DBAC1D-28EB-2478-CF7C-F021193E1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BEA1901-5E10-1AF9-8EE1-CA7BD827B9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3FD10B3-B0E4-8436-5445-343F281A3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F241-668F-4D40-8E9C-C1E410B1040D}" type="datetimeFigureOut">
              <a:rPr lang="zh-CN" altLang="en-US" smtClean="0"/>
              <a:t>2024/7/7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70C9BCF-5C47-D166-61B9-B701D9C14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BC0803-2779-5696-8454-9A034680A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BFCE-74A0-4BD3-A118-5B3BA646E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357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3AAE12-9AF0-3FE1-53E4-0F6757180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F520061-E1F4-C837-4786-211879D48D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8C6EAF0-C495-646C-E5FD-F4D14DB197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186269A-587A-0E34-646D-2C4ED6C87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F241-668F-4D40-8E9C-C1E410B1040D}" type="datetimeFigureOut">
              <a:rPr lang="zh-CN" altLang="en-US" smtClean="0"/>
              <a:t>2024/7/7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1FC9E3E-9000-26B4-25E8-EC26FD11B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BD4ACAC-EC37-3F13-2913-F655009D8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BFCE-74A0-4BD3-A118-5B3BA646E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200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B08AC5-0A60-38E3-86F1-528408554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C954C44-7EC5-89C9-5C37-798ED3F89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451588A-B1B8-132C-4501-55076F6A6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22B29A7-FEBF-EE23-7560-ECCE7FC2D6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9EE6A4F-DC8E-AB08-9AE1-E0F1AB0632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4CADB04-F312-68E2-5666-2B68BBF54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F241-668F-4D40-8E9C-C1E410B1040D}" type="datetimeFigureOut">
              <a:rPr lang="zh-CN" altLang="en-US" smtClean="0"/>
              <a:t>2024/7/7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D3DD2B9-7E6A-239C-BE54-18DA4C1F6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22CF0D6-C930-B259-CBB3-433F7B50D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BFCE-74A0-4BD3-A118-5B3BA646E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272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F77A16-AC4A-1822-AE9F-BE97A8ED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5034C4B-FD10-7A4A-B739-934FAAD96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F241-668F-4D40-8E9C-C1E410B1040D}" type="datetimeFigureOut">
              <a:rPr lang="zh-CN" altLang="en-US" smtClean="0"/>
              <a:t>2024/7/7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5D8ACA7-1768-EDEC-4584-A40A0286D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7DC9A4D-2767-4AFC-5DE0-B3DE9D92E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BFCE-74A0-4BD3-A118-5B3BA646E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260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E6C082D-D36B-FFDE-7381-5B8A0C66B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F241-668F-4D40-8E9C-C1E410B1040D}" type="datetimeFigureOut">
              <a:rPr lang="zh-CN" altLang="en-US" smtClean="0"/>
              <a:t>2024/7/7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7337F6F-FADC-7CD6-D2E0-9E94AA19F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DADC2DA-1EC1-941F-C782-F51086C09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BFCE-74A0-4BD3-A118-5B3BA646E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459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DC77D4-5E62-8E0D-E872-2F64C3D66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75F7607-8CCA-42D5-F129-E97107EF4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B3F83B7-1728-3393-4E1C-F5AA49C215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1306402-AE1F-B54B-073C-DED19AAA1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F241-668F-4D40-8E9C-C1E410B1040D}" type="datetimeFigureOut">
              <a:rPr lang="zh-CN" altLang="en-US" smtClean="0"/>
              <a:t>2024/7/7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E19F37-F328-A639-82A4-E092A066D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68F1319-AD72-EC1D-C12A-28C230DA1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BFCE-74A0-4BD3-A118-5B3BA646E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297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2EE9DA-FA90-2A56-93DD-6F0CED516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6B8F146-249C-C87B-ADDC-84F49D8E5D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997FD5D-9DB4-1937-D1CE-BDFBF1E79A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D280E7F-E365-3CC7-8F52-6A32F61CC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F241-668F-4D40-8E9C-C1E410B1040D}" type="datetimeFigureOut">
              <a:rPr lang="zh-CN" altLang="en-US" smtClean="0"/>
              <a:t>2024/7/7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FEDB6DB-823C-C3F2-4302-3428643B4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FC8EF72-4D78-EF16-53B8-28BE29B8C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9BFCE-74A0-4BD3-A118-5B3BA646E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800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55220F9-E402-DC91-7965-9AF5C206E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F83052B-C833-BD21-2AC2-C5ED54EA03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B1677CE-B26F-10B2-DC8A-202DF7283E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DF241-668F-4D40-8E9C-C1E410B1040D}" type="datetimeFigureOut">
              <a:rPr lang="zh-CN" altLang="en-US" smtClean="0"/>
              <a:t>2024/7/7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1F97BC-2E40-4DDF-C8C5-691A07C8F3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DEEBBC-0A0B-31F8-995E-0D7EE68A99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9BFCE-74A0-4BD3-A118-5B3BA646E1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863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218.28.19.228:8081/cogs/contest/problem.php?ctid=pySzzNekW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EA807F-0023-B0DC-ACD2-07C2990C4C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2024</a:t>
            </a:r>
            <a:r>
              <a:rPr lang="zh-CN" altLang="en-US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暑假</a:t>
            </a:r>
            <a:r>
              <a:rPr lang="en-US" altLang="zh-CN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</a:t>
            </a:r>
            <a:r>
              <a:rPr lang="zh-CN" altLang="en-US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班集训</a:t>
            </a:r>
            <a:r>
              <a:rPr lang="en-US" altLang="zh-CN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7.7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061F28E-59A2-409A-7615-7D5DB457E0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346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9ED260-2327-2BFC-8E90-89864C544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买卖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1EAFB21-C3BF-5371-1E4D-E7465D5B9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10</a:t>
            </a:r>
            <a:r>
              <a:rPr lang="zh-CN" altLang="en-US" dirty="0"/>
              <a:t>分 考虑直接暴力搜索，</a:t>
            </a:r>
            <a:r>
              <a:rPr lang="en-US" altLang="zh-CN" dirty="0" err="1"/>
              <a:t>dfs</a:t>
            </a:r>
            <a:r>
              <a:rPr lang="en-US" altLang="zh-CN" dirty="0"/>
              <a:t>(</a:t>
            </a:r>
            <a:r>
              <a:rPr lang="en-US" altLang="zh-CN" dirty="0" err="1"/>
              <a:t>i,x,sum</a:t>
            </a:r>
            <a:r>
              <a:rPr lang="en-US" altLang="zh-CN" dirty="0"/>
              <a:t>)</a:t>
            </a:r>
            <a:r>
              <a:rPr lang="zh-CN" altLang="en-US" dirty="0"/>
              <a:t>表示到第</a:t>
            </a:r>
            <a:r>
              <a:rPr lang="en-US" altLang="zh-CN" dirty="0" err="1"/>
              <a:t>i</a:t>
            </a:r>
            <a:r>
              <a:rPr lang="zh-CN" altLang="en-US" dirty="0"/>
              <a:t>个商店现在手里有</a:t>
            </a:r>
            <a:r>
              <a:rPr lang="en-US" altLang="zh-CN" dirty="0"/>
              <a:t>x</a:t>
            </a:r>
            <a:r>
              <a:rPr lang="zh-CN" altLang="en-US" dirty="0"/>
              <a:t>个物品</a:t>
            </a:r>
            <a:r>
              <a:rPr lang="en-US" altLang="zh-CN" dirty="0"/>
              <a:t>A</a:t>
            </a:r>
            <a:r>
              <a:rPr lang="zh-CN" altLang="en-US" dirty="0"/>
              <a:t>总收益为</a:t>
            </a:r>
            <a:r>
              <a:rPr lang="en-US" altLang="zh-CN" dirty="0"/>
              <a:t>sum</a:t>
            </a:r>
            <a:r>
              <a:rPr lang="zh-CN" altLang="en-US" dirty="0"/>
              <a:t>（</a:t>
            </a:r>
            <a:r>
              <a:rPr lang="en-US" altLang="zh-CN" dirty="0"/>
              <a:t>sum</a:t>
            </a:r>
            <a:r>
              <a:rPr lang="zh-CN" altLang="en-US" dirty="0"/>
              <a:t>有可能为负数），枚举每到一个商店买不买卖不卖</a:t>
            </a:r>
            <a:endParaRPr lang="en-US" altLang="zh-CN" dirty="0"/>
          </a:p>
          <a:p>
            <a:r>
              <a:rPr lang="en-US" altLang="zh-CN" dirty="0"/>
              <a:t>40</a:t>
            </a:r>
            <a:r>
              <a:rPr lang="zh-CN" altLang="en-US" dirty="0"/>
              <a:t>分 考虑动态规划，</a:t>
            </a:r>
            <a:r>
              <a:rPr lang="en-US" altLang="zh-CN" dirty="0"/>
              <a:t>f[</a:t>
            </a:r>
            <a:r>
              <a:rPr lang="en-US" altLang="zh-CN" dirty="0" err="1"/>
              <a:t>i</a:t>
            </a:r>
            <a:r>
              <a:rPr lang="en-US" altLang="zh-CN" dirty="0"/>
              <a:t>][j]</a:t>
            </a:r>
            <a:r>
              <a:rPr lang="zh-CN" altLang="en-US" dirty="0"/>
              <a:t>表示到第</a:t>
            </a:r>
            <a:r>
              <a:rPr lang="en-US" altLang="zh-CN" dirty="0" err="1"/>
              <a:t>i</a:t>
            </a:r>
            <a:r>
              <a:rPr lang="zh-CN" altLang="en-US" dirty="0"/>
              <a:t>个商店现在有</a:t>
            </a:r>
            <a:r>
              <a:rPr lang="en-US" altLang="zh-CN" dirty="0"/>
              <a:t>j</a:t>
            </a:r>
            <a:r>
              <a:rPr lang="zh-CN" altLang="en-US" dirty="0"/>
              <a:t>个物品最大收益（</a:t>
            </a:r>
            <a:r>
              <a:rPr lang="en-US" altLang="zh-CN" dirty="0"/>
              <a:t>f[</a:t>
            </a:r>
            <a:r>
              <a:rPr lang="en-US" altLang="zh-CN" dirty="0" err="1"/>
              <a:t>i</a:t>
            </a:r>
            <a:r>
              <a:rPr lang="en-US" altLang="zh-CN" dirty="0"/>
              <a:t>][j]</a:t>
            </a:r>
            <a:r>
              <a:rPr lang="zh-CN" altLang="en-US" dirty="0"/>
              <a:t>可能为负）</a:t>
            </a:r>
            <a:r>
              <a:rPr lang="en-US" altLang="zh-CN" dirty="0"/>
              <a:t>            O(n^2)   </a:t>
            </a:r>
          </a:p>
          <a:p>
            <a:pPr marL="0" indent="0">
              <a:buNone/>
            </a:pPr>
            <a:r>
              <a:rPr lang="en-US" altLang="zh-CN" dirty="0"/>
              <a:t>f[</a:t>
            </a:r>
            <a:r>
              <a:rPr lang="en-US" altLang="zh-CN" dirty="0" err="1"/>
              <a:t>i</a:t>
            </a:r>
            <a:r>
              <a:rPr lang="en-US" altLang="zh-CN" dirty="0"/>
              <a:t>][j]=max(f[i-1][j],f[i-1][j+1]+b[</a:t>
            </a:r>
            <a:r>
              <a:rPr lang="en-US" altLang="zh-CN" dirty="0" err="1"/>
              <a:t>i</a:t>
            </a:r>
            <a:r>
              <a:rPr lang="en-US" altLang="zh-CN" dirty="0"/>
              <a:t>],f[i-1][j-1]-a[</a:t>
            </a:r>
            <a:r>
              <a:rPr lang="en-US" altLang="zh-CN" dirty="0" err="1"/>
              <a:t>i</a:t>
            </a:r>
            <a:r>
              <a:rPr lang="en-US" altLang="zh-CN" dirty="0"/>
              <a:t>],f[i-1][j]+b[</a:t>
            </a:r>
            <a:r>
              <a:rPr lang="en-US" altLang="zh-CN" dirty="0" err="1"/>
              <a:t>i</a:t>
            </a:r>
            <a:r>
              <a:rPr lang="en-US" altLang="zh-CN" dirty="0"/>
              <a:t>]-a[</a:t>
            </a:r>
            <a:r>
              <a:rPr lang="en-US" altLang="zh-CN" dirty="0" err="1"/>
              <a:t>i</a:t>
            </a:r>
            <a:r>
              <a:rPr lang="en-US" altLang="zh-CN" dirty="0"/>
              <a:t>])                                                                                                                                           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48515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2FF4E9-C5AA-CAFD-02F6-3BF8C17A3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买卖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4ABE947-1BB9-A4A2-24F7-B0655D862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100</a:t>
            </a:r>
            <a:r>
              <a:rPr lang="zh-CN" altLang="en-US" dirty="0"/>
              <a:t>分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考虑贪心，我们用一个堆来维护所有前面没有买的物品，当我们走到点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的时候，我们 就把点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的买入价格推到堆里，如果点 </a:t>
            </a:r>
            <a:r>
              <a:rPr lang="en-US" altLang="zh-CN" dirty="0" err="1"/>
              <a:t>i</a:t>
            </a:r>
            <a:r>
              <a:rPr lang="en-US" altLang="zh-CN" dirty="0"/>
              <a:t> </a:t>
            </a:r>
            <a:r>
              <a:rPr lang="zh-CN" altLang="en-US" dirty="0"/>
              <a:t>的卖出价格比前面还没买的物品里最便宜的要高， 那么我们买入那个最便宜的，然后在这卖出就可以获得利润，所以我们把堆顶弹出并更新答 案 但是在这里卖出不一定是最优的，可能在后面价格更高的地方卖更好，那么我们如果在 后面的地方卖了，就相当于在这本来能卖但是我们没卖，就相当于损失了在这的卖出价格那 么多钱，所以我们再把这里的卖出价格推入堆里即可         </a:t>
            </a:r>
            <a:r>
              <a:rPr lang="en-US" altLang="zh-CN" dirty="0"/>
              <a:t>O(</a:t>
            </a:r>
            <a:r>
              <a:rPr lang="en-US" altLang="zh-CN" dirty="0" err="1"/>
              <a:t>nlogn</a:t>
            </a:r>
            <a:r>
              <a:rPr lang="en-US" altLang="zh-CN" dirty="0"/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6535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AC9007-7A7C-4CC5-2B76-E0CB59FC3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游戏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3AF066B-F12C-582A-C998-A94989C96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5</a:t>
            </a:r>
            <a:r>
              <a:rPr lang="zh-CN" altLang="en-US" dirty="0"/>
              <a:t>分 应该不会有人写吧（</a:t>
            </a:r>
            <a:endParaRPr lang="en-US" altLang="zh-CN" dirty="0"/>
          </a:p>
          <a:p>
            <a:r>
              <a:rPr lang="en-US" altLang="zh-CN" dirty="0"/>
              <a:t>15</a:t>
            </a:r>
            <a:r>
              <a:rPr lang="zh-CN" altLang="en-US" dirty="0"/>
              <a:t>分 枚举所有子串，检验是否是回文串，对所有回文串排序找出前</a:t>
            </a:r>
            <a:r>
              <a:rPr lang="en-US" altLang="zh-CN" dirty="0"/>
              <a:t>k</a:t>
            </a:r>
            <a:r>
              <a:rPr lang="zh-CN" altLang="en-US" dirty="0"/>
              <a:t>个         </a:t>
            </a:r>
            <a:r>
              <a:rPr lang="en-US" altLang="zh-CN" dirty="0"/>
              <a:t>O(n^3)</a:t>
            </a:r>
          </a:p>
          <a:p>
            <a:r>
              <a:rPr lang="en-US" altLang="zh-CN" dirty="0"/>
              <a:t>35</a:t>
            </a:r>
            <a:r>
              <a:rPr lang="zh-CN" altLang="en-US" dirty="0"/>
              <a:t>分 考虑每一个位置</a:t>
            </a:r>
            <a:r>
              <a:rPr lang="en-US" altLang="zh-CN" dirty="0" err="1"/>
              <a:t>i</a:t>
            </a:r>
            <a:r>
              <a:rPr lang="zh-CN" altLang="en-US" dirty="0"/>
              <a:t>为中心暴力向两边扩展的最大回文子串长度为</a:t>
            </a:r>
            <a:r>
              <a:rPr lang="en-US" altLang="zh-CN" dirty="0"/>
              <a:t>l[</a:t>
            </a:r>
            <a:r>
              <a:rPr lang="en-US" altLang="zh-CN" dirty="0" err="1"/>
              <a:t>i</a:t>
            </a:r>
            <a:r>
              <a:rPr lang="en-US" altLang="zh-CN" dirty="0"/>
              <a:t>]</a:t>
            </a:r>
            <a:r>
              <a:rPr lang="zh-CN" altLang="en-US" dirty="0"/>
              <a:t>，把所有</a:t>
            </a:r>
            <a:r>
              <a:rPr lang="en-US" altLang="zh-CN" dirty="0"/>
              <a:t>l[</a:t>
            </a:r>
            <a:r>
              <a:rPr lang="en-US" altLang="zh-CN" dirty="0" err="1"/>
              <a:t>i</a:t>
            </a:r>
            <a:r>
              <a:rPr lang="en-US" altLang="zh-CN" dirty="0"/>
              <a:t>]</a:t>
            </a:r>
            <a:r>
              <a:rPr lang="zh-CN" altLang="en-US" dirty="0"/>
              <a:t>装进一个桶</a:t>
            </a:r>
            <a:r>
              <a:rPr lang="en-US" altLang="zh-CN" dirty="0"/>
              <a:t>t[j]</a:t>
            </a:r>
            <a:r>
              <a:rPr lang="zh-CN" altLang="en-US" dirty="0"/>
              <a:t>表示最长长度为</a:t>
            </a:r>
            <a:r>
              <a:rPr lang="en-US" altLang="zh-CN" dirty="0"/>
              <a:t>j</a:t>
            </a:r>
            <a:r>
              <a:rPr lang="zh-CN" altLang="en-US" dirty="0"/>
              <a:t>的有</a:t>
            </a:r>
            <a:r>
              <a:rPr lang="en-US" altLang="zh-CN" dirty="0"/>
              <a:t>t[j]</a:t>
            </a:r>
            <a:r>
              <a:rPr lang="zh-CN" altLang="en-US" dirty="0"/>
              <a:t>个，从大到小遍历</a:t>
            </a:r>
            <a:r>
              <a:rPr lang="en-US" altLang="zh-CN" dirty="0"/>
              <a:t>t[j]</a:t>
            </a:r>
            <a:r>
              <a:rPr lang="zh-CN" altLang="en-US" dirty="0"/>
              <a:t>数组找出前</a:t>
            </a:r>
            <a:r>
              <a:rPr lang="en-US" altLang="zh-CN" dirty="0"/>
              <a:t>k</a:t>
            </a:r>
            <a:r>
              <a:rPr lang="zh-CN" altLang="en-US" dirty="0"/>
              <a:t>个，每次</a:t>
            </a:r>
            <a:r>
              <a:rPr lang="en-US" altLang="zh-CN" dirty="0"/>
              <a:t>t[j]+=t[j+2],</a:t>
            </a:r>
            <a:r>
              <a:rPr lang="zh-CN" altLang="en-US" dirty="0"/>
              <a:t>用快速幂计算答案即可</a:t>
            </a:r>
            <a:r>
              <a:rPr lang="en-US" altLang="zh-CN" dirty="0"/>
              <a:t>             O(n^2)</a:t>
            </a:r>
          </a:p>
          <a:p>
            <a:r>
              <a:rPr lang="en-US" altLang="zh-CN" dirty="0"/>
              <a:t>100</a:t>
            </a:r>
            <a:r>
              <a:rPr lang="zh-CN" altLang="en-US" dirty="0"/>
              <a:t>分  用</a:t>
            </a:r>
            <a:r>
              <a:rPr lang="en-US" altLang="zh-CN" dirty="0" err="1"/>
              <a:t>manacher</a:t>
            </a:r>
            <a:r>
              <a:rPr lang="zh-CN" altLang="en-US" dirty="0"/>
              <a:t>求每个位置</a:t>
            </a:r>
            <a:r>
              <a:rPr lang="en-US" altLang="zh-CN" dirty="0" err="1"/>
              <a:t>i</a:t>
            </a:r>
            <a:r>
              <a:rPr lang="zh-CN" altLang="en-US" dirty="0"/>
              <a:t>为中心的最长回文子串</a:t>
            </a:r>
            <a:r>
              <a:rPr lang="en-US" altLang="zh-CN" dirty="0"/>
              <a:t>O(</a:t>
            </a:r>
            <a:r>
              <a:rPr lang="en-US" altLang="zh-CN" dirty="0" err="1"/>
              <a:t>nlogn</a:t>
            </a:r>
            <a:r>
              <a:rPr lang="en-US" altLang="zh-CN" dirty="0"/>
              <a:t>)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654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DFC8AF-30E4-8B24-21CC-1872776CD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manacher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A64FFFF-0B6D-E522-5372-9E78783C7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https://blog.csdn.net/qq_40342400/article/details/124302078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20751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81AF0F-8A3B-ABBA-D041-023487441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收益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BD26E43-1DAC-35EB-3940-586C429BED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15</a:t>
            </a:r>
            <a:r>
              <a:rPr lang="zh-CN" altLang="en-US" dirty="0"/>
              <a:t>分  考虑</a:t>
            </a:r>
            <a:r>
              <a:rPr lang="en-US" altLang="zh-CN" dirty="0" err="1"/>
              <a:t>dfs</a:t>
            </a:r>
            <a:r>
              <a:rPr lang="en-US" altLang="zh-CN" dirty="0"/>
              <a:t> k</a:t>
            </a:r>
            <a:r>
              <a:rPr lang="zh-CN" altLang="en-US" dirty="0"/>
              <a:t>次，每次都是选择从根节点出发的最长路径走，并且之后把这条路径上的权值都变成 </a:t>
            </a:r>
            <a:r>
              <a:rPr lang="en-US" altLang="zh-CN" dirty="0"/>
              <a:t>0</a:t>
            </a:r>
            <a:r>
              <a:rPr lang="zh-CN" altLang="en-US" dirty="0"/>
              <a:t>。    </a:t>
            </a:r>
            <a:r>
              <a:rPr lang="en-US" altLang="zh-CN" dirty="0"/>
              <a:t>O(n^2)</a:t>
            </a:r>
          </a:p>
          <a:p>
            <a:r>
              <a:rPr lang="en-US" altLang="zh-CN" dirty="0"/>
              <a:t>45</a:t>
            </a:r>
            <a:r>
              <a:rPr lang="zh-CN" altLang="en-US" dirty="0"/>
              <a:t>分  虽然我不知道这档分怎么做，但我知道一定是给</a:t>
            </a:r>
            <a:r>
              <a:rPr lang="en-US" altLang="zh-CN" dirty="0"/>
              <a:t>O(</a:t>
            </a:r>
            <a:r>
              <a:rPr lang="en-US" altLang="zh-CN" dirty="0" err="1"/>
              <a:t>nlogn</a:t>
            </a:r>
            <a:r>
              <a:rPr lang="en-US" altLang="zh-CN" dirty="0"/>
              <a:t>)</a:t>
            </a:r>
            <a:r>
              <a:rPr lang="zh-CN" altLang="en-US" dirty="0"/>
              <a:t>做法提供部分分（</a:t>
            </a:r>
            <a:endParaRPr lang="en-US" altLang="zh-CN" dirty="0"/>
          </a:p>
          <a:p>
            <a:r>
              <a:rPr lang="en-US" altLang="zh-CN" dirty="0"/>
              <a:t>100</a:t>
            </a:r>
            <a:r>
              <a:rPr lang="zh-CN" altLang="en-US" dirty="0"/>
              <a:t>分果  考虑做一下长链剖分，答案就是把权值最大的 </a:t>
            </a:r>
            <a:r>
              <a:rPr lang="en-US" altLang="zh-CN" dirty="0"/>
              <a:t>k </a:t>
            </a:r>
            <a:r>
              <a:rPr lang="zh-CN" altLang="en-US" dirty="0"/>
              <a:t>条链加起来。  </a:t>
            </a:r>
            <a:r>
              <a:rPr lang="en-US" altLang="zh-CN" dirty="0"/>
              <a:t>O(n)</a:t>
            </a:r>
          </a:p>
          <a:p>
            <a:r>
              <a:rPr lang="zh-CN" altLang="en-US" dirty="0"/>
              <a:t>题外话：这道题有一点点卡常！</a:t>
            </a:r>
          </a:p>
        </p:txBody>
      </p:sp>
    </p:spTree>
    <p:extLst>
      <p:ext uri="{BB962C8B-B14F-4D97-AF65-F5344CB8AC3E}">
        <p14:creationId xmlns:p14="http://schemas.microsoft.com/office/powerpoint/2010/main" val="533796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01EEF9-FBB8-8E48-ED6C-D9B82E1AB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序列异或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6B815E0-0AF3-EA9B-17A1-91339E4B8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直接说正解吧！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先把序列做差分，那么问题变成每次选择距离为 </a:t>
            </a:r>
            <a:r>
              <a:rPr lang="en-US" altLang="zh-CN" dirty="0"/>
              <a:t>ai </a:t>
            </a:r>
            <a:r>
              <a:rPr lang="zh-CN" altLang="en-US" dirty="0"/>
              <a:t>的两个点翻转。 这个也可以看作是一个 </a:t>
            </a:r>
            <a:r>
              <a:rPr lang="en-US" altLang="zh-CN" dirty="0"/>
              <a:t>n </a:t>
            </a:r>
            <a:r>
              <a:rPr lang="zh-CN" altLang="en-US" dirty="0"/>
              <a:t>个点的无向图，其中 </a:t>
            </a:r>
            <a:r>
              <a:rPr lang="en-US" altLang="zh-CN" dirty="0"/>
              <a:t>2k </a:t>
            </a:r>
            <a:r>
              <a:rPr lang="zh-CN" altLang="en-US" dirty="0"/>
              <a:t>个点上有一个棋子。编号差为 </a:t>
            </a:r>
            <a:r>
              <a:rPr lang="en-US" altLang="zh-CN" dirty="0"/>
              <a:t>ai </a:t>
            </a:r>
            <a:r>
              <a:rPr lang="zh-CN" altLang="en-US" dirty="0"/>
              <a:t>的 点之间有边，棋子可以沿着边走，两个棋子相遇的时候就消失，问最小次数。 那么首先处理出这些棋子两两之间的距离，然后做一个状压 </a:t>
            </a:r>
            <a:r>
              <a:rPr lang="en-US" altLang="zh-CN" dirty="0" err="1"/>
              <a:t>dp</a:t>
            </a:r>
            <a:r>
              <a:rPr lang="zh-CN" altLang="en-US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448308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686</Words>
  <Application>Microsoft Office PowerPoint</Application>
  <PresentationFormat>宽屏</PresentationFormat>
  <Paragraphs>24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1" baseType="lpstr">
      <vt:lpstr>等线</vt:lpstr>
      <vt:lpstr>等线 Light</vt:lpstr>
      <vt:lpstr>Arial</vt:lpstr>
      <vt:lpstr>Office 主题​​</vt:lpstr>
      <vt:lpstr>2024暑假C班集训7.7</vt:lpstr>
      <vt:lpstr>买卖</vt:lpstr>
      <vt:lpstr>买卖</vt:lpstr>
      <vt:lpstr>游戏</vt:lpstr>
      <vt:lpstr>manacher</vt:lpstr>
      <vt:lpstr>收益</vt:lpstr>
      <vt:lpstr>序列异或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凡淞 孟</dc:creator>
  <cp:lastModifiedBy>凡淞 孟</cp:lastModifiedBy>
  <cp:revision>3</cp:revision>
  <dcterms:created xsi:type="dcterms:W3CDTF">2024-07-07T00:04:38Z</dcterms:created>
  <dcterms:modified xsi:type="dcterms:W3CDTF">2024-07-07T02:33:35Z</dcterms:modified>
</cp:coreProperties>
</file>