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06" y="2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13048E8-AE04-5F46-C819-B06EF6894C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E866F94-686C-098A-2691-0600263413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C686AF1-B1EA-B3E6-2169-187E2BAF3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EFE4-4F72-46EA-B5C3-52B00950328A}" type="datetimeFigureOut">
              <a:rPr lang="zh-CN" altLang="en-US" smtClean="0"/>
              <a:t>2024/7/9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320539E-525B-BBEC-64D6-6ECEB03A8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61EFF28-E079-3E08-2CB8-5D419D8BF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243F-28F0-4D43-957F-7B0266061C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1713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2C9E16-8174-FA15-5D43-17926BF78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1351E60-EF6E-4331-5E84-3F6D1D688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ED71A05-9710-C9B0-A7DD-C6610E8AF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EFE4-4F72-46EA-B5C3-52B00950328A}" type="datetimeFigureOut">
              <a:rPr lang="zh-CN" altLang="en-US" smtClean="0"/>
              <a:t>2024/7/9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BF97F88-8329-E2F0-33F1-7A774D560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DB3E87E-C9BE-A11D-7422-0F07732A3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243F-28F0-4D43-957F-7B0266061C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47877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27554C9-5E09-BC9F-DE3A-0A92C4A57B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8A7473F-6EDE-4F43-B4D5-5AF755E41D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9E4FBA4-4FB7-7011-00B5-59464BBEE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EFE4-4F72-46EA-B5C3-52B00950328A}" type="datetimeFigureOut">
              <a:rPr lang="zh-CN" altLang="en-US" smtClean="0"/>
              <a:t>2024/7/9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ED9B622-BFBA-BE26-B6FE-95C82D725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DA23A3E-DA62-A304-E3ED-774555B4A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243F-28F0-4D43-957F-7B0266061C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4602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2753F70-CCF8-FD14-0F37-62C0C94FC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C08D262-B19E-7BCF-578B-CE593EED0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AC7898F-27AE-192C-48E5-E542B3DD2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EFE4-4F72-46EA-B5C3-52B00950328A}" type="datetimeFigureOut">
              <a:rPr lang="zh-CN" altLang="en-US" smtClean="0"/>
              <a:t>2024/7/9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771BECE-F37E-022E-8F07-84D52F490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A667C32-D67B-5EFB-E374-100690517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243F-28F0-4D43-957F-7B0266061C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29828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7E1264-E67F-44D4-D04E-8B8C13F53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E41956D-C8C6-5BAB-4B1C-FAFA58402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E34ADEE-9AF1-2331-F13F-338A6F6E4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EFE4-4F72-46EA-B5C3-52B00950328A}" type="datetimeFigureOut">
              <a:rPr lang="zh-CN" altLang="en-US" smtClean="0"/>
              <a:t>2024/7/9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303A046-84A7-3F94-BBE1-FAD02BD84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F46DC2A-D988-BB9E-9B92-DFD13708D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243F-28F0-4D43-957F-7B0266061C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0813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5C40732-4CAF-9840-96C6-F95AE7E3B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5EB9D71-14AB-9AB6-7232-85D7DEA316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85FFE79-AC55-7AFB-2988-BFC294FDAD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467AEF6-D52C-2E28-F950-83CD4F2C2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EFE4-4F72-46EA-B5C3-52B00950328A}" type="datetimeFigureOut">
              <a:rPr lang="zh-CN" altLang="en-US" smtClean="0"/>
              <a:t>2024/7/9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8D36D17-94D8-F470-6212-2FED16A3E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2400E7F-67A6-A512-24F7-483863349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243F-28F0-4D43-957F-7B0266061C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7497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6AE9ED-0BD6-3C52-BC95-C0981E480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2BCA1FE-B31B-F225-FED4-026293BFB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9BAFAF3-CC07-C245-82F6-D32799E36F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2FAD613C-FDCD-369A-09E7-B236222AF7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DF46264-CE84-8BDC-1ECA-9DCD6FCC13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6D0FD6E1-662B-BCCD-5728-279D839B1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EFE4-4F72-46EA-B5C3-52B00950328A}" type="datetimeFigureOut">
              <a:rPr lang="zh-CN" altLang="en-US" smtClean="0"/>
              <a:t>2024/7/9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5931A0E1-244D-CB40-23E4-F6575EB15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9DB0B443-27E7-289E-11BF-B165F557B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243F-28F0-4D43-957F-7B0266061C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4287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78DB957-DB20-ED07-F9D2-531379A77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6468301F-CBDC-7BD3-0512-28BF5C2F2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EFE4-4F72-46EA-B5C3-52B00950328A}" type="datetimeFigureOut">
              <a:rPr lang="zh-CN" altLang="en-US" smtClean="0"/>
              <a:t>2024/7/9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2D850513-85BB-8639-BE51-8D2B84789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5F351F9-69B5-8339-A7F8-602F1BFF2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243F-28F0-4D43-957F-7B0266061C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7159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C79219B7-89A9-6607-F3E1-B13901723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EFE4-4F72-46EA-B5C3-52B00950328A}" type="datetimeFigureOut">
              <a:rPr lang="zh-CN" altLang="en-US" smtClean="0"/>
              <a:t>2024/7/9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8E236A3-E565-4088-599D-D4A395634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433F064-28C3-79F0-5E14-A296C2A6D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243F-28F0-4D43-957F-7B0266061C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3041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C523040-A16F-344E-61E5-7DACE4A3A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1DCC985-6F61-995B-F884-089DFE262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6C790D5-C5A9-B76B-306E-707FA386CD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B680A52-3737-F192-A145-2589045DC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EFE4-4F72-46EA-B5C3-52B00950328A}" type="datetimeFigureOut">
              <a:rPr lang="zh-CN" altLang="en-US" smtClean="0"/>
              <a:t>2024/7/9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CF0B672-4063-A4D7-3A47-7FE7634D1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EA9C77B-3D52-621D-B967-FE20B230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243F-28F0-4D43-957F-7B0266061C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8505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C50ED2-E9BB-0285-F4FF-911DFF0A9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EBD211F1-16E4-41C1-48E0-83805D70A4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7A687A4-1521-3AB4-4E6F-EEC8FAAAB1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F3A3D02-7EBC-259A-5BAA-75FC5F7FE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EFE4-4F72-46EA-B5C3-52B00950328A}" type="datetimeFigureOut">
              <a:rPr lang="zh-CN" altLang="en-US" smtClean="0"/>
              <a:t>2024/7/9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3AC3222-D1DF-AF67-CF02-A80E6F8C3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69787DF-8E3F-F8D4-8411-B06F4FDB2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243F-28F0-4D43-957F-7B0266061C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1356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DE182C0B-12DE-C55D-A211-EFA80A41C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4204D90-9FCF-6F31-E6BE-0AC92742A3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242590C-07C3-E3AF-3EE4-D009A3CF62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5EFE4-4F72-46EA-B5C3-52B00950328A}" type="datetimeFigureOut">
              <a:rPr lang="zh-CN" altLang="en-US" smtClean="0"/>
              <a:t>2024/7/9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7284EF9-2CBD-F4D9-14CA-A259329DB2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17970FB-8B9D-8B52-9E09-8A4B7E4F36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7243F-28F0-4D43-957F-7B0266061C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7110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8383C97-5B30-C369-1C6C-9967A6FCEA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/>
              <a:t>2024</a:t>
            </a:r>
            <a:r>
              <a:rPr lang="zh-CN" altLang="en-US" b="1" dirty="0"/>
              <a:t>暑假</a:t>
            </a:r>
            <a:r>
              <a:rPr lang="en-US" altLang="zh-CN" b="1" dirty="0"/>
              <a:t>C</a:t>
            </a:r>
            <a:r>
              <a:rPr lang="zh-CN" altLang="en-US" b="1" dirty="0"/>
              <a:t>班集训</a:t>
            </a:r>
            <a:r>
              <a:rPr lang="en-US" altLang="zh-CN" b="1" dirty="0"/>
              <a:t>7.9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394E8B6-8DD2-2958-98B9-B9A5331B5B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6015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2FA0A40-FBAC-1C17-886C-0068B8F79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[NOIP 2002]</a:t>
            </a:r>
            <a:r>
              <a:rPr lang="zh-CN" altLang="en-US" b="1" dirty="0"/>
              <a:t>矩形覆盖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5EE50E7-2097-5C83-CA84-B904CF290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400" dirty="0"/>
              <a:t>首先题目的意思是说最多给你四个矩形，让你求把这些点的包含进去且使得整个面积最小，所以这题我们直接暴力深搜即可，也就是把每种情况都枚举出来，然后取得最小值；</a:t>
            </a:r>
            <a:endParaRPr lang="en-US" altLang="zh-CN" sz="2400" dirty="0"/>
          </a:p>
          <a:p>
            <a:r>
              <a:rPr lang="zh-CN" altLang="en-US" sz="2400" dirty="0"/>
              <a:t>然后， 因为</a:t>
            </a:r>
            <a:r>
              <a:rPr lang="en-US" altLang="zh-CN" sz="2400" dirty="0"/>
              <a:t>n</a:t>
            </a:r>
            <a:r>
              <a:rPr lang="zh-CN" altLang="en-US" sz="2400" dirty="0"/>
              <a:t>的点数很多，所以我们要学会优化也就是</a:t>
            </a:r>
            <a:r>
              <a:rPr lang="en-US" altLang="zh-CN" sz="2400" dirty="0"/>
              <a:t>——</a:t>
            </a:r>
            <a:r>
              <a:rPr lang="zh-CN" altLang="en-US" sz="2400" dirty="0"/>
              <a:t>剪枝</a:t>
            </a:r>
          </a:p>
          <a:p>
            <a:r>
              <a:rPr lang="zh-CN" altLang="en-US" sz="2400" dirty="0"/>
              <a:t>如何剪呢？我们不是要求最小吗？如果说我们当前已经求出一种方案的面积为</a:t>
            </a:r>
            <a:r>
              <a:rPr lang="en-US" altLang="zh-CN" sz="2400" dirty="0"/>
              <a:t>S,</a:t>
            </a:r>
            <a:r>
              <a:rPr lang="zh-CN" altLang="en-US" sz="2400" dirty="0"/>
              <a:t>那么假如下一种存取的方案过程中还没有把</a:t>
            </a:r>
            <a:r>
              <a:rPr lang="en-US" altLang="zh-CN" sz="2400" dirty="0"/>
              <a:t>N</a:t>
            </a:r>
            <a:r>
              <a:rPr lang="zh-CN" altLang="en-US" sz="2400" dirty="0"/>
              <a:t>个点存进去当前的面积就已经大于</a:t>
            </a:r>
            <a:r>
              <a:rPr lang="en-US" altLang="zh-CN" sz="2400" dirty="0"/>
              <a:t>S</a:t>
            </a:r>
            <a:r>
              <a:rPr lang="zh-CN" altLang="en-US" sz="2400" dirty="0"/>
              <a:t>了，那么就没必要在继续下去了直接</a:t>
            </a:r>
            <a:r>
              <a:rPr lang="en-US" altLang="zh-CN" sz="2400" dirty="0"/>
              <a:t>return;</a:t>
            </a:r>
            <a:r>
              <a:rPr lang="zh-CN" altLang="en-US" sz="2400" dirty="0"/>
              <a:t>结束这条道路的搜索</a:t>
            </a:r>
          </a:p>
          <a:p>
            <a:r>
              <a:rPr lang="zh-CN" altLang="en-US" sz="2400" dirty="0"/>
              <a:t>出口（结束的条件）在哪里？很显然，当我把</a:t>
            </a:r>
            <a:r>
              <a:rPr lang="en-US" altLang="zh-CN" sz="2400" dirty="0"/>
              <a:t>n</a:t>
            </a:r>
            <a:r>
              <a:rPr lang="zh-CN" altLang="en-US" sz="2400" dirty="0"/>
              <a:t>个点都分配完，也就是结束啦！要注意</a:t>
            </a:r>
            <a:r>
              <a:rPr lang="en-US" altLang="zh-CN" sz="2400" dirty="0"/>
              <a:t>,</a:t>
            </a:r>
            <a:r>
              <a:rPr lang="zh-CN" altLang="en-US" sz="2400" dirty="0"/>
              <a:t>矩形之间不能有相交的地方（题目要求的）       </a:t>
            </a:r>
            <a:r>
              <a:rPr lang="en-US" altLang="zh-CN" sz="2400" dirty="0"/>
              <a:t>O(</a:t>
            </a:r>
            <a:r>
              <a:rPr lang="zh-CN" altLang="en-US" sz="2400"/>
              <a:t>能过</a:t>
            </a:r>
            <a:r>
              <a:rPr lang="en-US" altLang="zh-CN" sz="2400"/>
              <a:t>)</a:t>
            </a:r>
            <a:endParaRPr lang="en-US" altLang="zh-CN" sz="24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28934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BF7082B-5C63-CB29-23DF-F0820C0E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天才魔法少女琪露诺爱计数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85BAA50-A9C7-7BEE-3563-57C0635FF6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设</a:t>
            </a:r>
            <a:r>
              <a:rPr lang="en-US" altLang="zh-CN" dirty="0"/>
              <a:t>f[</a:t>
            </a:r>
            <a:r>
              <a:rPr lang="en-US" altLang="zh-CN" dirty="0" err="1"/>
              <a:t>i</a:t>
            </a:r>
            <a:r>
              <a:rPr lang="en-US" altLang="zh-CN" dirty="0"/>
              <a:t>]</a:t>
            </a:r>
            <a:r>
              <a:rPr lang="zh-CN" altLang="en-US" dirty="0"/>
              <a:t>为跳到</a:t>
            </a:r>
            <a:r>
              <a:rPr lang="en-US" altLang="zh-CN" dirty="0" err="1"/>
              <a:t>i</a:t>
            </a:r>
            <a:r>
              <a:rPr lang="zh-CN" altLang="en-US" dirty="0"/>
              <a:t>点的方案数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f[</a:t>
            </a:r>
            <a:r>
              <a:rPr lang="en-US" altLang="zh-CN" dirty="0" err="1"/>
              <a:t>i</a:t>
            </a:r>
            <a:r>
              <a:rPr lang="en-US" altLang="zh-CN" dirty="0"/>
              <a:t>]=sum(f[j])     (L&lt;=</a:t>
            </a:r>
            <a:r>
              <a:rPr lang="en-US" altLang="zh-CN" dirty="0" err="1"/>
              <a:t>i</a:t>
            </a:r>
            <a:r>
              <a:rPr lang="en-US" altLang="zh-CN" dirty="0"/>
              <a:t>-j&lt;=R&amp;&amp;abs(h[</a:t>
            </a:r>
            <a:r>
              <a:rPr lang="en-US" altLang="zh-CN" dirty="0" err="1"/>
              <a:t>i</a:t>
            </a:r>
            <a:r>
              <a:rPr lang="en-US" altLang="zh-CN" dirty="0"/>
              <a:t>]-h[j])&lt;=T)</a:t>
            </a:r>
          </a:p>
          <a:p>
            <a:pPr marL="0" indent="0">
              <a:buNone/>
            </a:pPr>
            <a:r>
              <a:rPr lang="en-US" altLang="zh-CN" dirty="0"/>
              <a:t>40</a:t>
            </a:r>
            <a:r>
              <a:rPr lang="zh-CN" altLang="en-US" dirty="0"/>
              <a:t>分 对于每一个</a:t>
            </a:r>
            <a:r>
              <a:rPr lang="en-US" altLang="zh-CN" dirty="0" err="1"/>
              <a:t>i</a:t>
            </a:r>
            <a:r>
              <a:rPr lang="en-US" altLang="zh-CN" dirty="0"/>
              <a:t>(1&lt;</a:t>
            </a:r>
            <a:r>
              <a:rPr lang="en-US" altLang="zh-CN" dirty="0" err="1"/>
              <a:t>i</a:t>
            </a:r>
            <a:r>
              <a:rPr lang="en-US" altLang="zh-CN" dirty="0"/>
              <a:t>&lt;=n)</a:t>
            </a:r>
            <a:r>
              <a:rPr lang="zh-CN" altLang="en-US" dirty="0"/>
              <a:t>每次枚举</a:t>
            </a:r>
            <a:r>
              <a:rPr lang="en-US" altLang="zh-CN" dirty="0"/>
              <a:t>[</a:t>
            </a:r>
            <a:r>
              <a:rPr lang="en-US" altLang="zh-CN" dirty="0" err="1"/>
              <a:t>i</a:t>
            </a:r>
            <a:r>
              <a:rPr lang="en-US" altLang="zh-CN" dirty="0"/>
              <a:t>-</a:t>
            </a:r>
            <a:r>
              <a:rPr lang="en-US" altLang="zh-CN" dirty="0" err="1"/>
              <a:t>R,i</a:t>
            </a:r>
            <a:r>
              <a:rPr lang="en-US" altLang="zh-CN" dirty="0"/>
              <a:t>-L]</a:t>
            </a:r>
            <a:r>
              <a:rPr lang="zh-CN" altLang="en-US" dirty="0"/>
              <a:t>逐个判断是否满足条件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                                                          O(n(R-L))</a:t>
            </a:r>
          </a:p>
          <a:p>
            <a:pPr marL="0" indent="0">
              <a:buNone/>
            </a:pPr>
            <a:r>
              <a:rPr lang="en-US" altLang="zh-CN" dirty="0"/>
              <a:t>100</a:t>
            </a:r>
            <a:r>
              <a:rPr lang="zh-CN" altLang="en-US" dirty="0"/>
              <a:t>分 考虑用线段树或着树状数组，我们把高度当作关键词，方案数当作每个点的权值，对于</a:t>
            </a:r>
            <a:r>
              <a:rPr lang="en-US" altLang="zh-CN" dirty="0"/>
              <a:t>abs(h[</a:t>
            </a:r>
            <a:r>
              <a:rPr lang="en-US" altLang="zh-CN" dirty="0" err="1"/>
              <a:t>i</a:t>
            </a:r>
            <a:r>
              <a:rPr lang="en-US" altLang="zh-CN" dirty="0"/>
              <a:t>]-h[j])&lt;=T</a:t>
            </a:r>
            <a:r>
              <a:rPr lang="zh-CN" altLang="en-US" dirty="0"/>
              <a:t>这个条件我们可以认为是区间求和，对于</a:t>
            </a:r>
            <a:r>
              <a:rPr lang="en-US" altLang="zh-CN" dirty="0"/>
              <a:t>L&lt;=</a:t>
            </a:r>
            <a:r>
              <a:rPr lang="en-US" altLang="zh-CN" dirty="0" err="1"/>
              <a:t>i</a:t>
            </a:r>
            <a:r>
              <a:rPr lang="en-US" altLang="zh-CN" dirty="0"/>
              <a:t>-j&lt;=R</a:t>
            </a:r>
            <a:r>
              <a:rPr lang="zh-CN" altLang="en-US" dirty="0"/>
              <a:t>我们可以从前往后处理，每次加进来</a:t>
            </a:r>
            <a:r>
              <a:rPr lang="en-US" altLang="zh-CN" dirty="0" err="1"/>
              <a:t>i</a:t>
            </a:r>
            <a:r>
              <a:rPr lang="en-US" altLang="zh-CN" dirty="0"/>
              <a:t>-L,</a:t>
            </a:r>
            <a:r>
              <a:rPr lang="zh-CN" altLang="en-US" dirty="0"/>
              <a:t>减去</a:t>
            </a:r>
            <a:r>
              <a:rPr lang="en-US" altLang="zh-CN" dirty="0"/>
              <a:t>i-R-1                                                        O(</a:t>
            </a:r>
            <a:r>
              <a:rPr lang="en-US" altLang="zh-CN" dirty="0" err="1"/>
              <a:t>nlogn</a:t>
            </a:r>
            <a:r>
              <a:rPr lang="en-US" altLang="zh-CN" dirty="0"/>
              <a:t>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7095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30FD34-51D4-8217-5C33-5F5C0769F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(USACO Dec18)</a:t>
            </a:r>
            <a:r>
              <a:rPr lang="zh-CN" altLang="en-US" b="1" dirty="0"/>
              <a:t>平衡木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144889B-53B1-06C4-8868-7B1FD5A8FA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题意概要：给定一个长为</a:t>
            </a:r>
            <a:r>
              <a:rPr lang="en-US" altLang="zh-CN" dirty="0"/>
              <a:t>n</a:t>
            </a:r>
            <a:r>
              <a:rPr lang="zh-CN" altLang="en-US" dirty="0"/>
              <a:t>的序列，可以选择以</a:t>
            </a:r>
            <a:r>
              <a:rPr lang="en-US" altLang="zh-CN" dirty="0"/>
              <a:t>1/2</a:t>
            </a:r>
            <a:r>
              <a:rPr lang="zh-CN" altLang="en-US" dirty="0"/>
              <a:t>的概率进行左右移动，也可以结束并得到当前位置上的收益，求从每个位置开始时使用最优策略的最大期望收益是多少    </a:t>
            </a:r>
            <a:r>
              <a:rPr lang="en-US" altLang="zh-CN" dirty="0"/>
              <a:t>n≤1e5</a:t>
            </a:r>
          </a:p>
          <a:p>
            <a:r>
              <a:rPr lang="zh-CN" altLang="en-US" dirty="0"/>
              <a:t>假设</a:t>
            </a:r>
            <a:r>
              <a:rPr lang="en-US" altLang="zh-CN" dirty="0"/>
              <a:t>g[</a:t>
            </a:r>
            <a:r>
              <a:rPr lang="en-US" altLang="zh-CN" dirty="0" err="1"/>
              <a:t>i</a:t>
            </a:r>
            <a:r>
              <a:rPr lang="en-US" altLang="zh-CN" dirty="0"/>
              <a:t>]</a:t>
            </a:r>
            <a:r>
              <a:rPr lang="zh-CN" altLang="en-US" dirty="0"/>
              <a:t>为位置</a:t>
            </a:r>
            <a:r>
              <a:rPr lang="en-US" altLang="zh-CN" dirty="0" err="1"/>
              <a:t>i</a:t>
            </a:r>
            <a:r>
              <a:rPr lang="zh-CN" altLang="en-US" dirty="0"/>
              <a:t>使用最优策略的最大期望收益，初始</a:t>
            </a:r>
            <a:r>
              <a:rPr lang="en-US" altLang="zh-CN" dirty="0"/>
              <a:t>g[</a:t>
            </a:r>
            <a:r>
              <a:rPr lang="en-US" altLang="zh-CN" dirty="0" err="1"/>
              <a:t>i</a:t>
            </a:r>
            <a:r>
              <a:rPr lang="en-US" altLang="zh-CN" dirty="0"/>
              <a:t>]=f[</a:t>
            </a:r>
            <a:r>
              <a:rPr lang="en-US" altLang="zh-CN" dirty="0" err="1"/>
              <a:t>i</a:t>
            </a:r>
            <a:r>
              <a:rPr lang="en-US" altLang="zh-CN" dirty="0"/>
              <a:t>]</a:t>
            </a:r>
            <a:r>
              <a:rPr lang="zh-CN" altLang="en-US" dirty="0"/>
              <a:t>，特殊的</a:t>
            </a:r>
            <a:r>
              <a:rPr lang="en-US" altLang="zh-CN" dirty="0"/>
              <a:t>g[0]=g[n+1]=0</a:t>
            </a:r>
            <a:r>
              <a:rPr lang="zh-CN" altLang="en-US" dirty="0"/>
              <a:t>，考虑如果</a:t>
            </a:r>
            <a:r>
              <a:rPr lang="en-US" altLang="zh-CN" dirty="0"/>
              <a:t>g[</a:t>
            </a:r>
            <a:r>
              <a:rPr lang="en-US" altLang="zh-CN" dirty="0" err="1"/>
              <a:t>i</a:t>
            </a:r>
            <a:r>
              <a:rPr lang="en-US" altLang="zh-CN" dirty="0"/>
              <a:t>]&lt;(g[i-1]+g[i+1])/2</a:t>
            </a:r>
            <a:r>
              <a:rPr lang="zh-CN" altLang="en-US" dirty="0"/>
              <a:t>，肯定是选择移动更优，令</a:t>
            </a:r>
            <a:r>
              <a:rPr lang="en-US" altLang="zh-CN" dirty="0"/>
              <a:t>g[</a:t>
            </a:r>
            <a:r>
              <a:rPr lang="en-US" altLang="zh-CN" dirty="0" err="1"/>
              <a:t>i</a:t>
            </a:r>
            <a:r>
              <a:rPr lang="en-US" altLang="zh-CN" dirty="0"/>
              <a:t>]= (g[i-1]+g[i+1])/2</a:t>
            </a:r>
          </a:p>
          <a:p>
            <a:r>
              <a:rPr lang="en-US" altLang="zh-CN" dirty="0"/>
              <a:t>27</a:t>
            </a:r>
            <a:r>
              <a:rPr lang="zh-CN" altLang="en-US" dirty="0"/>
              <a:t>分 考虑本题只是要求精度而不是确切答案，可以进行</a:t>
            </a:r>
            <a:r>
              <a:rPr lang="en-US" altLang="zh-CN" dirty="0"/>
              <a:t>x</a:t>
            </a:r>
            <a:r>
              <a:rPr lang="zh-CN" altLang="en-US" dirty="0"/>
              <a:t>轮循环，每轮对所有的</a:t>
            </a:r>
            <a:r>
              <a:rPr lang="en-US" altLang="zh-CN" dirty="0" err="1"/>
              <a:t>i</a:t>
            </a:r>
            <a:r>
              <a:rPr lang="en-US" altLang="zh-CN" dirty="0"/>
              <a:t>(1&lt;=</a:t>
            </a:r>
            <a:r>
              <a:rPr lang="en-US" altLang="zh-CN" dirty="0" err="1"/>
              <a:t>i</a:t>
            </a:r>
            <a:r>
              <a:rPr lang="en-US" altLang="zh-CN" dirty="0"/>
              <a:t>&lt;=n)</a:t>
            </a:r>
            <a:r>
              <a:rPr lang="zh-CN" altLang="en-US" dirty="0"/>
              <a:t>进行</a:t>
            </a:r>
            <a:r>
              <a:rPr lang="en-US" altLang="zh-CN" dirty="0"/>
              <a:t>g[</a:t>
            </a:r>
            <a:r>
              <a:rPr lang="en-US" altLang="zh-CN" dirty="0" err="1"/>
              <a:t>i</a:t>
            </a:r>
            <a:r>
              <a:rPr lang="en-US" altLang="zh-CN" dirty="0"/>
              <a:t>]=max(g[</a:t>
            </a:r>
            <a:r>
              <a:rPr lang="en-US" altLang="zh-CN" dirty="0" err="1"/>
              <a:t>i</a:t>
            </a:r>
            <a:r>
              <a:rPr lang="en-US" altLang="zh-CN" dirty="0"/>
              <a:t>], (g[i-1]+g[i+1])/2)</a:t>
            </a:r>
          </a:p>
          <a:p>
            <a:pPr marL="0" indent="0">
              <a:buNone/>
            </a:pPr>
            <a:r>
              <a:rPr lang="en-US" altLang="zh-CN" dirty="0"/>
              <a:t>                                                                                           O(</a:t>
            </a:r>
            <a:r>
              <a:rPr lang="en-US" altLang="zh-CN" dirty="0" err="1"/>
              <a:t>xn</a:t>
            </a:r>
            <a:r>
              <a:rPr lang="en-US" altLang="zh-CN" dirty="0"/>
              <a:t>)</a:t>
            </a:r>
            <a:endParaRPr lang="zh-CN" altLang="en-US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54358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3CEF23F-5872-6E5A-4238-95FFDAB1E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(USACO Dec18)</a:t>
            </a:r>
            <a:r>
              <a:rPr lang="zh-CN" altLang="en-US" b="1" dirty="0"/>
              <a:t>平衡木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9C94C88-E157-0C17-B09D-D0415E64D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100</a:t>
            </a:r>
            <a:r>
              <a:rPr lang="zh-CN" altLang="en-US" dirty="0"/>
              <a:t>分 建立平面直角坐标系，将序号</a:t>
            </a:r>
            <a:r>
              <a:rPr lang="en-US" altLang="zh-CN" dirty="0" err="1"/>
              <a:t>i</a:t>
            </a:r>
            <a:r>
              <a:rPr lang="zh-CN" altLang="en-US" dirty="0"/>
              <a:t>作为</a:t>
            </a:r>
            <a:r>
              <a:rPr lang="en-US" altLang="zh-CN" dirty="0"/>
              <a:t>x</a:t>
            </a:r>
            <a:r>
              <a:rPr lang="zh-CN" altLang="en-US" dirty="0"/>
              <a:t>值，将</a:t>
            </a:r>
            <a:r>
              <a:rPr lang="en-US" altLang="zh-CN" dirty="0"/>
              <a:t>g[</a:t>
            </a:r>
            <a:r>
              <a:rPr lang="en-US" altLang="zh-CN" dirty="0" err="1"/>
              <a:t>i</a:t>
            </a:r>
            <a:r>
              <a:rPr lang="en-US" altLang="zh-CN" dirty="0"/>
              <a:t>]</a:t>
            </a:r>
            <a:r>
              <a:rPr lang="zh-CN" altLang="en-US" dirty="0"/>
              <a:t>作为</a:t>
            </a:r>
            <a:r>
              <a:rPr lang="en-US" altLang="zh-CN" dirty="0"/>
              <a:t>y</a:t>
            </a:r>
            <a:r>
              <a:rPr lang="zh-CN" altLang="en-US" dirty="0"/>
              <a:t>值，有</a:t>
            </a:r>
            <a:r>
              <a:rPr lang="en-US" altLang="zh-CN" dirty="0"/>
              <a:t>n+2</a:t>
            </a:r>
            <a:r>
              <a:rPr lang="zh-CN" altLang="en-US" dirty="0"/>
              <a:t>个点，我们发现每次更新答案就是在趋近这些点的上凸包，那么</a:t>
            </a:r>
            <a:r>
              <a:rPr lang="en-US" altLang="zh-CN" dirty="0"/>
              <a:t>g[</a:t>
            </a:r>
            <a:r>
              <a:rPr lang="en-US" altLang="zh-CN" dirty="0" err="1"/>
              <a:t>i</a:t>
            </a:r>
            <a:r>
              <a:rPr lang="en-US" altLang="zh-CN" dirty="0"/>
              <a:t>]</a:t>
            </a:r>
            <a:r>
              <a:rPr lang="zh-CN" altLang="en-US" dirty="0"/>
              <a:t>最终值就是上凸包在</a:t>
            </a:r>
            <a:r>
              <a:rPr lang="en-US" altLang="zh-CN" dirty="0"/>
              <a:t>x=</a:t>
            </a:r>
            <a:r>
              <a:rPr lang="en-US" altLang="zh-CN" dirty="0" err="1"/>
              <a:t>i</a:t>
            </a:r>
            <a:r>
              <a:rPr lang="zh-CN" altLang="en-US" dirty="0"/>
              <a:t>的时候的值           </a:t>
            </a:r>
            <a:r>
              <a:rPr lang="en-US" altLang="zh-CN"/>
              <a:t>O(n)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91233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3015B70-5E3D-1E56-857E-8C327646A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机场改建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438BB60-8B8A-B97C-6309-BFBC6FBCE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性质：</a:t>
            </a:r>
            <a:endParaRPr lang="en-US" altLang="zh-CN" dirty="0"/>
          </a:p>
          <a:p>
            <a:pPr marL="457200" lvl="1" indent="0">
              <a:buNone/>
            </a:pPr>
            <a:r>
              <a:rPr lang="zh-CN" altLang="en-US" dirty="0"/>
              <a:t> 如果要移，肯定是移最左边或者最右边的点</a:t>
            </a:r>
            <a:endParaRPr lang="en-US" altLang="zh-CN" dirty="0"/>
          </a:p>
          <a:p>
            <a:r>
              <a:rPr lang="zh-CN" altLang="en-US" dirty="0"/>
              <a:t>设最左边的点为</a:t>
            </a:r>
            <a:r>
              <a:rPr lang="en-US" altLang="zh-CN" dirty="0"/>
              <a:t>a</a:t>
            </a:r>
            <a:r>
              <a:rPr lang="zh-CN" altLang="en-US" dirty="0"/>
              <a:t>，最右边为</a:t>
            </a:r>
            <a:r>
              <a:rPr lang="en-US" altLang="zh-CN" dirty="0"/>
              <a:t>b</a:t>
            </a:r>
          </a:p>
          <a:p>
            <a:pPr marL="457200" lvl="1" indent="0">
              <a:buNone/>
            </a:pPr>
            <a:r>
              <a:rPr lang="zh-CN" altLang="en-US" dirty="0"/>
              <a:t> 如果</a:t>
            </a:r>
            <a:r>
              <a:rPr lang="en-US" altLang="zh-CN" dirty="0"/>
              <a:t>b-a &gt;= 2d</a:t>
            </a:r>
            <a:r>
              <a:rPr lang="zh-CN" altLang="en-US" dirty="0"/>
              <a:t>，答案为</a:t>
            </a:r>
            <a:r>
              <a:rPr lang="en-US" altLang="zh-CN" dirty="0"/>
              <a:t>0</a:t>
            </a:r>
          </a:p>
          <a:p>
            <a:r>
              <a:rPr lang="zh-CN" altLang="en-US" dirty="0"/>
              <a:t>仅讨论</a:t>
            </a:r>
            <a:r>
              <a:rPr lang="en-US" altLang="zh-CN" dirty="0"/>
              <a:t>b-a&gt;d</a:t>
            </a:r>
            <a:r>
              <a:rPr lang="zh-CN" altLang="en-US" dirty="0"/>
              <a:t>：</a:t>
            </a:r>
            <a:endParaRPr lang="en-US" altLang="zh-CN" dirty="0"/>
          </a:p>
          <a:p>
            <a:pPr marL="457200" lvl="1" indent="0">
              <a:buNone/>
            </a:pPr>
            <a:r>
              <a:rPr lang="zh-CN" altLang="en-US" dirty="0"/>
              <a:t> 当区间</a:t>
            </a:r>
            <a:r>
              <a:rPr lang="en-US" altLang="zh-CN" dirty="0"/>
              <a:t>(b-d, </a:t>
            </a:r>
            <a:r>
              <a:rPr lang="en-US" altLang="zh-CN" dirty="0" err="1"/>
              <a:t>a+d</a:t>
            </a:r>
            <a:r>
              <a:rPr lang="en-US" altLang="zh-CN" dirty="0"/>
              <a:t>)</a:t>
            </a:r>
            <a:r>
              <a:rPr lang="zh-CN" altLang="en-US" dirty="0"/>
              <a:t>内没有机场时全图联通</a:t>
            </a:r>
            <a:endParaRPr lang="en-US" altLang="zh-CN" dirty="0"/>
          </a:p>
          <a:p>
            <a:pPr marL="457200" lvl="1" indent="0">
              <a:buNone/>
            </a:pPr>
            <a:r>
              <a:rPr lang="zh-CN" altLang="en-US" dirty="0"/>
              <a:t> 记</a:t>
            </a:r>
            <a:r>
              <a:rPr lang="en-US" altLang="zh-CN" dirty="0"/>
              <a:t>(b-d, </a:t>
            </a:r>
            <a:r>
              <a:rPr lang="en-US" altLang="zh-CN" dirty="0" err="1"/>
              <a:t>a+d</a:t>
            </a:r>
            <a:r>
              <a:rPr lang="en-US" altLang="zh-CN" dirty="0"/>
              <a:t>)</a:t>
            </a:r>
            <a:r>
              <a:rPr lang="zh-CN" altLang="en-US" dirty="0"/>
              <a:t>内所有机场从小到大为</a:t>
            </a:r>
            <a:r>
              <a:rPr lang="en-US" altLang="zh-CN" dirty="0"/>
              <a:t>x1,x2,…,</a:t>
            </a:r>
            <a:r>
              <a:rPr lang="en-US" altLang="zh-CN" dirty="0" err="1"/>
              <a:t>xm</a:t>
            </a:r>
            <a:endParaRPr lang="en-US" altLang="zh-CN" dirty="0"/>
          </a:p>
          <a:p>
            <a:pPr marL="457200" lvl="1" indent="0">
              <a:buNone/>
            </a:pPr>
            <a:r>
              <a:rPr lang="zh-CN" altLang="en-US" dirty="0"/>
              <a:t> 记</a:t>
            </a:r>
            <a:r>
              <a:rPr lang="en-US" altLang="zh-CN" dirty="0"/>
              <a:t>x(i+1) – xi</a:t>
            </a:r>
            <a:r>
              <a:rPr lang="zh-CN" altLang="en-US" dirty="0"/>
              <a:t>的最大值为</a:t>
            </a:r>
            <a:r>
              <a:rPr lang="en-US" altLang="zh-CN" dirty="0"/>
              <a:t>c</a:t>
            </a:r>
            <a:r>
              <a:rPr lang="zh-CN" altLang="en-US" dirty="0"/>
              <a:t>，答案为</a:t>
            </a:r>
            <a:r>
              <a:rPr lang="en-US" altLang="zh-CN" dirty="0"/>
              <a:t>(</a:t>
            </a:r>
            <a:r>
              <a:rPr lang="en-US" altLang="zh-CN" dirty="0" err="1"/>
              <a:t>a+d</a:t>
            </a:r>
            <a:r>
              <a:rPr lang="en-US" altLang="zh-CN" dirty="0"/>
              <a:t>) – (b-d) – c</a:t>
            </a:r>
          </a:p>
          <a:p>
            <a:r>
              <a:rPr lang="en-US" altLang="zh-CN" dirty="0"/>
              <a:t>b-a&lt;=d</a:t>
            </a:r>
            <a:r>
              <a:rPr lang="zh-CN" altLang="en-US" dirty="0"/>
              <a:t>类似</a:t>
            </a:r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40961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4B1943-96D1-6642-3113-D71B14B9B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机场改建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A47CE29-BE99-A311-346A-3FD96D855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需要支持单点插入、删除、询问相邻的最大差值用两个</a:t>
            </a:r>
            <a:r>
              <a:rPr lang="en-US" altLang="zh-CN" dirty="0"/>
              <a:t>multiset</a:t>
            </a:r>
            <a:r>
              <a:rPr lang="zh-CN" altLang="en-US" dirty="0"/>
              <a:t>即可</a:t>
            </a:r>
            <a:r>
              <a:rPr lang="en-US" altLang="zh-CN" dirty="0"/>
              <a:t>             O(</a:t>
            </a:r>
            <a:r>
              <a:rPr lang="en-US" altLang="zh-CN" dirty="0" err="1"/>
              <a:t>nlogn</a:t>
            </a:r>
            <a:r>
              <a:rPr lang="en-US" altLang="zh-CN" dirty="0"/>
              <a:t>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10496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754</Words>
  <Application>Microsoft Office PowerPoint</Application>
  <PresentationFormat>宽屏</PresentationFormat>
  <Paragraphs>31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1" baseType="lpstr">
      <vt:lpstr>等线</vt:lpstr>
      <vt:lpstr>等线 Light</vt:lpstr>
      <vt:lpstr>Arial</vt:lpstr>
      <vt:lpstr>Office 主题​​</vt:lpstr>
      <vt:lpstr>2024暑假C班集训7.9</vt:lpstr>
      <vt:lpstr>[NOIP 2002]矩形覆盖</vt:lpstr>
      <vt:lpstr>天才魔法少女琪露诺爱计数</vt:lpstr>
      <vt:lpstr>(USACO Dec18)平衡木</vt:lpstr>
      <vt:lpstr>(USACO Dec18)平衡木</vt:lpstr>
      <vt:lpstr>机场改建</vt:lpstr>
      <vt:lpstr>机场改建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凡淞 孟</dc:creator>
  <cp:lastModifiedBy>凡淞 孟</cp:lastModifiedBy>
  <cp:revision>2</cp:revision>
  <dcterms:created xsi:type="dcterms:W3CDTF">2024-07-09T02:04:06Z</dcterms:created>
  <dcterms:modified xsi:type="dcterms:W3CDTF">2024-07-09T03:15:28Z</dcterms:modified>
</cp:coreProperties>
</file>