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6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C548D6-C135-2E05-E75A-88FA919D4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62ED75-F3F8-752E-5B73-281C79858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453A76B-E3FB-29AB-4BB5-0AC8596C2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7F306A6-6AFD-7554-B47E-1B8FE7FC1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27408D-473B-161E-12CF-082CA294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314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F1836B-948C-AEC4-EEC1-AD5A3712E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5DD826A-B13B-D013-B9CF-BD7116F9B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47FA12D-DE0B-99EB-F9B4-BB24ACD2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664926-2AD8-C3D2-03AB-0F78825CE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9BEEB3-5C3E-8364-3B07-35C2092AF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725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8F0BE90-C8F8-CF2D-CD4E-3855B5A177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EB98673-B34B-BC28-0EC8-462993BA2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6AD896D-9E43-8E14-ABB6-7D91F6B4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E6F43B8-B257-0337-83FE-378D82D89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84244F-94F0-67E2-5D2A-4D6E9D47E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335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874B88-456A-B775-8B21-C8853FC7A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2B8186F-4171-7FF5-5DEB-B55B983EC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8267B8-28D6-485B-87AA-E4DBD46FB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5F662AB-2843-1FB8-AB7E-1CCE5F9B0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6DA5AF-E36F-A00B-ABFD-9CB8C48C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599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C3115D-080A-FB4D-BC89-C3BFAE7D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09E753D-F099-38DD-E89D-87EFBE76A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52C3C1-477F-A44B-7D23-226540480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75350C-4CDC-4C0C-F041-148BE0529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88B5657-C9BB-8256-5AEB-DDF2B907A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935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F1C56B-F314-960A-B5F8-823D0B655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7E8F44-D813-2BC8-9B8D-6054654EAE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30A9985-DE97-9FCC-B10B-E21AA60CF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61EBD7A-5F37-BFAE-9FA1-AB034495F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D9E32BF-0FF3-97D1-8846-224B71625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25359E2-441F-785E-F62F-B6BFC8547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187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39D10E-A4BC-7400-91E4-D5A458032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8047733-9FAA-01F0-A076-46E960C05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107AB7-CEEC-5483-3E2A-20F7376B5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57A1845-D0C7-B746-61D0-54809E177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59B772F-38E4-598A-C34D-E465C9FAC7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75D59AC-61B0-D60A-47E3-87805F7FC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AD1F861-B25C-1DB0-ADCE-A1E000820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843C783-C9CC-B908-012B-7A9895ACA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165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08DC61-0215-2D68-17EE-DC736E45B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8991512-79C8-0F12-95D8-01BD59B14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4879603-4616-A5EA-36C7-391C627BF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27CABB8-904D-C8BC-C68C-0CD1C7B72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055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78A76A9-80C0-02D7-C882-D3CA7DB6A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FB3A4DD-502D-F963-EBB5-61FE9CD4D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B2042D9-3D64-F442-E592-8B5AC956D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2056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076119-5A1B-8D2F-EDA7-6451ECB6A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64E59D-C3B9-4CD8-7F93-9804C25FE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C415177-785D-B9E8-7057-6B342A7D9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D63CD1F-37AE-6C82-AC38-372B64A56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016D793-406B-8478-17A5-21B68F28B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8DDA48F-B82E-2E1D-3C91-D2D7AE1B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3572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DA92C2-2410-726E-2007-90DDD2935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37FBA22-9412-5939-B267-C79CA94D76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EECCE45-C055-922A-064D-53693A077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0090CD7-21E7-2F83-3ABA-BD8357A26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9D60C94-07B7-001F-8585-42ABEB253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E084F7D-94AB-4035-E929-49CD412C5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503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143D7E9-273F-8080-FACB-527B6F0C6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7DCAAA4-3ABC-A36D-C144-BB4D38BA0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30D33F-0E12-5735-24BF-6E828C592F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B2887-BD70-41F1-BFBF-EC4D213D3906}" type="datetimeFigureOut">
              <a:rPr lang="zh-CN" altLang="en-US" smtClean="0"/>
              <a:t>2024/7/14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CC1BD8-8AEE-97E7-5FCE-7988C34E70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9E3AE8-79CD-7A60-D5AE-FB61F9D152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A69B7-076C-468F-925E-81E37D0117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892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764247-940A-F49F-843B-9629654EFF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2024</a:t>
            </a:r>
            <a:r>
              <a:rPr lang="zh-CN" altLang="en-US" b="1" dirty="0"/>
              <a:t>暑假</a:t>
            </a:r>
            <a:r>
              <a:rPr lang="en-US" altLang="zh-CN" b="1" dirty="0"/>
              <a:t>C</a:t>
            </a:r>
            <a:r>
              <a:rPr lang="zh-CN" altLang="en-US" b="1" dirty="0"/>
              <a:t>班集训</a:t>
            </a:r>
            <a:r>
              <a:rPr lang="en-US" altLang="zh-CN" b="1" dirty="0"/>
              <a:t>7.14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FAE9DF6-3DD8-C624-F853-E2F9552062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9981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1EC8A3-5D53-3B08-0640-0BB2C0E46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err="1"/>
              <a:t>Swapity</a:t>
            </a:r>
            <a:r>
              <a:rPr lang="en-US" altLang="zh-CN" b="1" dirty="0"/>
              <a:t> </a:t>
            </a:r>
            <a:r>
              <a:rPr lang="en-US" altLang="zh-CN" b="1" dirty="0" err="1"/>
              <a:t>Swapity</a:t>
            </a:r>
            <a:r>
              <a:rPr lang="en-US" altLang="zh-CN" b="1" dirty="0"/>
              <a:t> Swap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23BE231-497F-2CAA-BEFD-E013B2105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令</a:t>
            </a:r>
            <a:r>
              <a:rPr lang="en-US" altLang="zh-CN" dirty="0"/>
              <a:t>f[x]</a:t>
            </a:r>
            <a:r>
              <a:rPr lang="zh-CN" altLang="en-US" dirty="0"/>
              <a:t>表示</a:t>
            </a:r>
            <a:r>
              <a:rPr lang="en-US" altLang="zh-CN" dirty="0"/>
              <a:t>x</a:t>
            </a:r>
            <a:r>
              <a:rPr lang="zh-CN" altLang="en-US" dirty="0"/>
              <a:t>这个位置经过一轮</a:t>
            </a:r>
            <a:r>
              <a:rPr lang="en-US" altLang="zh-CN" dirty="0"/>
              <a:t>M</a:t>
            </a:r>
            <a:r>
              <a:rPr lang="zh-CN" altLang="en-US" dirty="0"/>
              <a:t>次反转所在位置，很显然我们可以用</a:t>
            </a:r>
            <a:r>
              <a:rPr lang="en-US" altLang="zh-CN" dirty="0"/>
              <a:t>O(nm)</a:t>
            </a:r>
            <a:r>
              <a:rPr lang="zh-CN" altLang="en-US" dirty="0"/>
              <a:t>的时间复杂度暴力得出来</a:t>
            </a:r>
            <a:r>
              <a:rPr lang="en-US" altLang="zh-CN" dirty="0"/>
              <a:t>f[x]</a:t>
            </a:r>
            <a:r>
              <a:rPr lang="zh-CN" altLang="en-US" dirty="0"/>
              <a:t>，令</a:t>
            </a:r>
            <a:r>
              <a:rPr lang="en-US" altLang="zh-CN" dirty="0"/>
              <a:t>g[</a:t>
            </a:r>
            <a:r>
              <a:rPr lang="en-US" altLang="zh-CN" dirty="0" err="1"/>
              <a:t>i</a:t>
            </a:r>
            <a:r>
              <a:rPr lang="en-US" altLang="zh-CN" dirty="0"/>
              <a:t>][j]</a:t>
            </a:r>
            <a:r>
              <a:rPr lang="zh-CN" altLang="en-US" dirty="0"/>
              <a:t>表示经过</a:t>
            </a:r>
            <a:r>
              <a:rPr lang="en-US" altLang="zh-CN" dirty="0"/>
              <a:t>2^i</a:t>
            </a:r>
            <a:r>
              <a:rPr lang="zh-CN" altLang="en-US" dirty="0"/>
              <a:t>轮第</a:t>
            </a:r>
            <a:r>
              <a:rPr lang="en-US" altLang="zh-CN" dirty="0"/>
              <a:t>j</a:t>
            </a:r>
            <a:r>
              <a:rPr lang="zh-CN" altLang="en-US" dirty="0"/>
              <a:t>个位置变换后的位置，</a:t>
            </a:r>
            <a:r>
              <a:rPr lang="en-US" altLang="zh-CN" dirty="0"/>
              <a:t>g[0][j]=f[j],g[</a:t>
            </a:r>
            <a:r>
              <a:rPr lang="en-US" altLang="zh-CN" dirty="0" err="1"/>
              <a:t>i</a:t>
            </a:r>
            <a:r>
              <a:rPr lang="en-US" altLang="zh-CN" dirty="0"/>
              <a:t>][j]=g[i-1][g[i-1][j]],</a:t>
            </a:r>
            <a:r>
              <a:rPr lang="zh-CN" altLang="en-US" dirty="0"/>
              <a:t>初始使答案</a:t>
            </a:r>
            <a:r>
              <a:rPr lang="en-US" altLang="zh-CN" dirty="0" err="1"/>
              <a:t>ans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]=</a:t>
            </a:r>
            <a:r>
              <a:rPr lang="en-US" altLang="zh-CN" dirty="0" err="1"/>
              <a:t>i</a:t>
            </a:r>
            <a:r>
              <a:rPr lang="zh-CN" altLang="en-US" dirty="0"/>
              <a:t>，对每一个</a:t>
            </a:r>
            <a:r>
              <a:rPr lang="en-US" altLang="zh-CN" dirty="0"/>
              <a:t>(k&gt;&gt;</a:t>
            </a:r>
            <a:r>
              <a:rPr lang="en-US" altLang="zh-CN" dirty="0" err="1"/>
              <a:t>i</a:t>
            </a:r>
            <a:r>
              <a:rPr lang="en-US" altLang="zh-CN" dirty="0"/>
              <a:t>)%2=1</a:t>
            </a:r>
            <a:r>
              <a:rPr lang="zh-CN" altLang="en-US" dirty="0"/>
              <a:t>时，</a:t>
            </a:r>
            <a:r>
              <a:rPr lang="en-US" altLang="zh-CN" dirty="0" err="1"/>
              <a:t>ans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]=g[</a:t>
            </a:r>
            <a:r>
              <a:rPr lang="en-US" altLang="zh-CN" dirty="0" err="1"/>
              <a:t>i</a:t>
            </a:r>
            <a:r>
              <a:rPr lang="en-US" altLang="zh-CN" dirty="0"/>
              <a:t>][</a:t>
            </a:r>
            <a:r>
              <a:rPr lang="en-US" altLang="zh-CN" dirty="0" err="1"/>
              <a:t>ans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]]           O(nm)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0962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D329CE-0B26-CB6B-BF7C-852729D1B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灾难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99048B-1EF6-7BFA-5069-03A427224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对于生产者，不妨给它添加一个假想的食物</a:t>
            </a:r>
            <a:r>
              <a:rPr lang="en-US" altLang="zh-CN" dirty="0"/>
              <a:t>——</a:t>
            </a:r>
            <a:r>
              <a:rPr lang="zh-CN" altLang="en-US" dirty="0"/>
              <a:t>太阳。那么这个森林就变成了一颗“灭绝树”。</a:t>
            </a:r>
          </a:p>
          <a:p>
            <a:pPr marL="0" indent="0">
              <a:buNone/>
            </a:pPr>
            <a:r>
              <a:rPr lang="zh-CN" altLang="en-US" dirty="0"/>
              <a:t>首先，按照食物网从猎物到捕食者的顺序拓扑排序，有且仅有太阳没有任何入度，所以先将太阳加入灭绝树，之后，依次考虑每个生物 </a:t>
            </a:r>
            <a:r>
              <a:rPr lang="en-US" altLang="zh-CN" dirty="0" err="1"/>
              <a:t>i</a:t>
            </a:r>
            <a:r>
              <a:rPr lang="en-US" altLang="zh-CN" dirty="0"/>
              <a:t>,</a:t>
            </a:r>
            <a:r>
              <a:rPr lang="zh-CN" altLang="en-US" dirty="0"/>
              <a:t>依次考虑构建好排序在 </a:t>
            </a:r>
            <a:r>
              <a:rPr lang="en-US" altLang="zh-CN" dirty="0" err="1"/>
              <a:t>i</a:t>
            </a:r>
            <a:r>
              <a:rPr lang="zh-CN" altLang="en-US" dirty="0"/>
              <a:t>之前的生物组成的灭绝树，假设</a:t>
            </a:r>
            <a:r>
              <a:rPr lang="en-US" altLang="zh-CN" dirty="0" err="1"/>
              <a:t>i</a:t>
            </a:r>
            <a:r>
              <a:rPr lang="zh-CN" altLang="en-US" dirty="0"/>
              <a:t>的食物有 </a:t>
            </a:r>
            <a:r>
              <a:rPr lang="en-US" altLang="zh-CN" dirty="0"/>
              <a:t>p1,p2,p3,⋯ ,pk(</a:t>
            </a:r>
            <a:r>
              <a:rPr lang="zh-CN" altLang="en-US" dirty="0"/>
              <a:t>这些节点在拓扑序中比</a:t>
            </a:r>
            <a:r>
              <a:rPr lang="en-US" altLang="zh-CN" dirty="0" err="1"/>
              <a:t>i</a:t>
            </a:r>
            <a:r>
              <a:rPr lang="zh-CN" altLang="en-US" dirty="0"/>
              <a:t>靠前，</a:t>
            </a:r>
            <a:r>
              <a:rPr lang="en-US" altLang="zh-CN" dirty="0" err="1"/>
              <a:t>i</a:t>
            </a:r>
            <a:r>
              <a:rPr lang="zh-CN" altLang="en-US" dirty="0"/>
              <a:t>会灭绝，当且仅当</a:t>
            </a:r>
            <a:r>
              <a:rPr lang="en-US" altLang="zh-CN" dirty="0"/>
              <a:t>p1,p2,p3,⋯ ,pk</a:t>
            </a:r>
            <a:r>
              <a:rPr lang="zh-CN" altLang="en-US" dirty="0"/>
              <a:t>​全部灭绝，当且仅当</a:t>
            </a:r>
            <a:r>
              <a:rPr lang="en-US" altLang="zh-CN" dirty="0"/>
              <a:t>LCA</a:t>
            </a:r>
            <a:r>
              <a:rPr lang="zh-CN" altLang="en-US" dirty="0"/>
              <a:t>（</a:t>
            </a:r>
            <a:r>
              <a:rPr lang="en-US" altLang="zh-CN" dirty="0"/>
              <a:t>p1,p2,p3,⋯ , </a:t>
            </a:r>
            <a:r>
              <a:rPr lang="zh-CN" altLang="en-US" dirty="0"/>
              <a:t>）灭绝。</a:t>
            </a:r>
          </a:p>
          <a:p>
            <a:pPr marL="0" indent="0">
              <a:buNone/>
            </a:pPr>
            <a:r>
              <a:rPr lang="zh-CN" altLang="en-US" dirty="0"/>
              <a:t>于是可以在树上加上</a:t>
            </a:r>
            <a:r>
              <a:rPr lang="en-US" altLang="zh-CN" dirty="0"/>
              <a:t>LCA</a:t>
            </a:r>
            <a:r>
              <a:rPr lang="zh-CN" altLang="en-US" dirty="0"/>
              <a:t>到</a:t>
            </a:r>
            <a:r>
              <a:rPr lang="en-US" altLang="zh-CN" dirty="0" err="1"/>
              <a:t>i</a:t>
            </a:r>
            <a:r>
              <a:rPr lang="zh-CN" altLang="en-US" dirty="0"/>
              <a:t>的边，把</a:t>
            </a:r>
            <a:r>
              <a:rPr lang="en-US" altLang="zh-CN" dirty="0" err="1"/>
              <a:t>i</a:t>
            </a:r>
            <a:r>
              <a:rPr lang="zh-CN" altLang="en-US" dirty="0"/>
              <a:t>的边加到树中。处理完后就得到了灭绝树，每个生物的灾难值就是以它为根的子树大小减一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                                                                              </a:t>
            </a:r>
            <a:r>
              <a:rPr lang="en-US" altLang="zh-CN" dirty="0"/>
              <a:t>O(</a:t>
            </a:r>
            <a:r>
              <a:rPr lang="en-US" altLang="zh-CN" dirty="0" err="1"/>
              <a:t>nlogn</a:t>
            </a:r>
            <a:r>
              <a:rPr lang="en-US" altLang="zh-CN" dirty="0"/>
              <a:t>)</a:t>
            </a:r>
            <a:endParaRPr lang="zh-CN" altLang="en-US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07575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8248C6-AA82-6082-A011-1BFFD0BC0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部落冲突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ACC937-5B65-A7A8-5BB2-F36462AFD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你需要维护三个操作：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1</a:t>
            </a:r>
            <a:r>
              <a:rPr lang="zh-CN" altLang="en-US" dirty="0"/>
              <a:t>，开战，首先把边权变为点权，</a:t>
            </a:r>
            <a:r>
              <a:rPr lang="en-US" altLang="zh-CN" dirty="0"/>
              <a:t>1</a:t>
            </a:r>
            <a:r>
              <a:rPr lang="zh-CN" altLang="en-US" dirty="0"/>
              <a:t>表示不能走，</a:t>
            </a:r>
            <a:r>
              <a:rPr lang="en-US" altLang="zh-CN" dirty="0"/>
              <a:t>0</a:t>
            </a:r>
            <a:r>
              <a:rPr lang="zh-CN" altLang="en-US" dirty="0"/>
              <a:t>表示能走，用开战两个部落中深度较大的点</a:t>
            </a:r>
            <a:r>
              <a:rPr lang="en-US" altLang="zh-CN" dirty="0" err="1"/>
              <a:t>i</a:t>
            </a:r>
            <a:r>
              <a:rPr lang="zh-CN" altLang="en-US" dirty="0"/>
              <a:t>的权表示</a:t>
            </a:r>
            <a:r>
              <a:rPr lang="en-US" altLang="zh-CN" dirty="0" err="1"/>
              <a:t>i</a:t>
            </a:r>
            <a:r>
              <a:rPr lang="zh-CN" altLang="en-US" dirty="0"/>
              <a:t>向父亲连的边的边权，开战即将</a:t>
            </a:r>
            <a:r>
              <a:rPr lang="en-US" altLang="zh-CN" dirty="0" err="1"/>
              <a:t>i</a:t>
            </a:r>
            <a:r>
              <a:rPr lang="zh-CN" altLang="en-US" dirty="0"/>
              <a:t>变为</a:t>
            </a:r>
            <a:r>
              <a:rPr lang="en-US" altLang="zh-CN" dirty="0"/>
              <a:t>1</a:t>
            </a:r>
          </a:p>
          <a:p>
            <a:pPr marL="0" indent="0">
              <a:buNone/>
            </a:pPr>
            <a:r>
              <a:rPr lang="en-US" altLang="zh-CN" dirty="0"/>
              <a:t>2</a:t>
            </a:r>
            <a:r>
              <a:rPr lang="zh-CN" altLang="en-US" dirty="0"/>
              <a:t>，休战，先记录第</a:t>
            </a:r>
            <a:r>
              <a:rPr lang="en-US" altLang="zh-CN" dirty="0" err="1"/>
              <a:t>i</a:t>
            </a:r>
            <a:r>
              <a:rPr lang="zh-CN" altLang="en-US" dirty="0"/>
              <a:t>次开战两个部落深度较大点的标号，每次休战把该点权变为</a:t>
            </a:r>
            <a:r>
              <a:rPr lang="en-US" altLang="zh-CN" dirty="0"/>
              <a:t>0</a:t>
            </a:r>
          </a:p>
          <a:p>
            <a:pPr marL="0" indent="0">
              <a:buNone/>
            </a:pPr>
            <a:r>
              <a:rPr lang="en-US" altLang="zh-CN" dirty="0"/>
              <a:t>3</a:t>
            </a:r>
            <a:r>
              <a:rPr lang="zh-CN" altLang="en-US" dirty="0"/>
              <a:t>，查询</a:t>
            </a:r>
            <a:r>
              <a:rPr lang="en-US" altLang="zh-CN" dirty="0" err="1"/>
              <a:t>x,y</a:t>
            </a:r>
            <a:r>
              <a:rPr lang="zh-CN" altLang="en-US" dirty="0"/>
              <a:t>之间是否连通，即查询</a:t>
            </a:r>
            <a:r>
              <a:rPr lang="en-US" altLang="zh-CN" dirty="0"/>
              <a:t>x</a:t>
            </a:r>
            <a:r>
              <a:rPr lang="zh-CN" altLang="en-US" dirty="0"/>
              <a:t>到</a:t>
            </a:r>
            <a:r>
              <a:rPr lang="en-US" altLang="zh-CN" dirty="0" err="1"/>
              <a:t>lca</a:t>
            </a:r>
            <a:r>
              <a:rPr lang="zh-CN" altLang="en-US" dirty="0"/>
              <a:t>，</a:t>
            </a:r>
            <a:r>
              <a:rPr lang="en-US" altLang="zh-CN" dirty="0"/>
              <a:t>y</a:t>
            </a:r>
            <a:r>
              <a:rPr lang="zh-CN" altLang="en-US" dirty="0"/>
              <a:t>到</a:t>
            </a:r>
            <a:r>
              <a:rPr lang="en-US" altLang="zh-CN" dirty="0" err="1"/>
              <a:t>lca</a:t>
            </a:r>
            <a:r>
              <a:rPr lang="zh-CN" altLang="en-US" dirty="0"/>
              <a:t>这些点中是否有</a:t>
            </a:r>
            <a:r>
              <a:rPr lang="en-US" altLang="zh-CN" dirty="0"/>
              <a:t>1(</a:t>
            </a:r>
            <a:r>
              <a:rPr lang="zh-CN" altLang="en-US" dirty="0"/>
              <a:t>不包括</a:t>
            </a:r>
            <a:r>
              <a:rPr lang="en-US" altLang="zh-CN" dirty="0" err="1"/>
              <a:t>lca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48392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17B7B4-8107-0CC4-B28D-485CFAC04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部落冲突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398BA5-5425-A445-3495-B94D44DDB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考虑树链剖分，用树状数组维护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的和</a:t>
            </a:r>
            <a:r>
              <a:rPr lang="en-US" altLang="zh-CN" dirty="0"/>
              <a:t>,</a:t>
            </a:r>
            <a:r>
              <a:rPr lang="en-US" altLang="zh-CN" dirty="0" err="1"/>
              <a:t>i</a:t>
            </a:r>
            <a:r>
              <a:rPr lang="zh-CN" altLang="en-US" dirty="0"/>
              <a:t>是</a:t>
            </a:r>
            <a:r>
              <a:rPr lang="en-US" altLang="zh-CN" dirty="0" err="1"/>
              <a:t>dfs</a:t>
            </a:r>
            <a:r>
              <a:rPr lang="zh-CN" altLang="en-US" dirty="0"/>
              <a:t>序的第</a:t>
            </a:r>
            <a:r>
              <a:rPr lang="en-US" altLang="zh-CN" dirty="0" err="1"/>
              <a:t>i</a:t>
            </a:r>
            <a:r>
              <a:rPr lang="zh-CN" altLang="en-US" dirty="0"/>
              <a:t>个点，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表示这个点的</a:t>
            </a:r>
            <a:r>
              <a:rPr lang="en-US" altLang="zh-CN" dirty="0"/>
              <a:t>0/1</a:t>
            </a:r>
            <a:r>
              <a:rPr lang="zh-CN" altLang="en-US" dirty="0"/>
              <a:t>，区间和不为</a:t>
            </a:r>
            <a:r>
              <a:rPr lang="en-US" altLang="zh-CN" dirty="0"/>
              <a:t>0</a:t>
            </a:r>
            <a:r>
              <a:rPr lang="zh-CN" altLang="en-US" dirty="0"/>
              <a:t>表示这段路不能走，查询的</a:t>
            </a:r>
            <a:r>
              <a:rPr lang="en-US" altLang="zh-CN" dirty="0" err="1"/>
              <a:t>x,y</a:t>
            </a:r>
            <a:r>
              <a:rPr lang="zh-CN" altLang="en-US" dirty="0"/>
              <a:t>每次往上跳寻找</a:t>
            </a:r>
            <a:r>
              <a:rPr lang="en-US" altLang="zh-CN" dirty="0"/>
              <a:t>x</a:t>
            </a:r>
            <a:r>
              <a:rPr lang="zh-CN" altLang="en-US" dirty="0"/>
              <a:t>到</a:t>
            </a:r>
            <a:r>
              <a:rPr lang="en-US" altLang="zh-CN" dirty="0"/>
              <a:t>y</a:t>
            </a:r>
            <a:r>
              <a:rPr lang="zh-CN" altLang="en-US" dirty="0"/>
              <a:t>的路径，直到</a:t>
            </a:r>
            <a:r>
              <a:rPr lang="en-US" altLang="zh-CN" dirty="0" err="1"/>
              <a:t>x,y</a:t>
            </a:r>
            <a:r>
              <a:rPr lang="zh-CN" altLang="en-US" dirty="0"/>
              <a:t>所在同一条链           </a:t>
            </a:r>
            <a:r>
              <a:rPr lang="en-US" altLang="zh-CN" dirty="0"/>
              <a:t>O</a:t>
            </a:r>
            <a:r>
              <a:rPr lang="en-US" altLang="zh-CN"/>
              <a:t>(nlog^2n)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77685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01AC33-F18B-C3D6-F38C-B671687AA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相逢是问候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D05AE96-16E4-7262-727C-CFB796C99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通过打表或者简单证明可以发现一个数在进行</a:t>
            </a:r>
            <a:r>
              <a:rPr lang="en-US" altLang="zh-CN" dirty="0"/>
              <a:t>log</a:t>
            </a:r>
            <a:r>
              <a:rPr lang="zh-CN" altLang="en-US" dirty="0"/>
              <a:t>次操作以后变为</a:t>
            </a:r>
            <a:r>
              <a:rPr lang="en-US" altLang="zh-CN" dirty="0"/>
              <a:t>x</a:t>
            </a:r>
            <a:r>
              <a:rPr lang="zh-CN" altLang="en-US" dirty="0"/>
              <a:t>，无论之后怎么操作还是</a:t>
            </a:r>
            <a:r>
              <a:rPr lang="en-US" altLang="zh-CN" dirty="0"/>
              <a:t>x</a:t>
            </a:r>
            <a:r>
              <a:rPr lang="zh-CN" altLang="en-US" dirty="0"/>
              <a:t>，即</a:t>
            </a:r>
            <a:r>
              <a:rPr lang="en-US" altLang="zh-CN" dirty="0"/>
              <a:t>x=</a:t>
            </a:r>
            <a:r>
              <a:rPr lang="en-US" altLang="zh-CN" dirty="0" err="1"/>
              <a:t>c^x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考虑用线段树维护区间和，区间从左往右第一个不为</a:t>
            </a:r>
            <a:r>
              <a:rPr lang="en-US" altLang="zh-CN" dirty="0"/>
              <a:t>x</a:t>
            </a:r>
            <a:r>
              <a:rPr lang="zh-CN" altLang="en-US" dirty="0"/>
              <a:t>的位置</a:t>
            </a:r>
            <a:r>
              <a:rPr lang="en-US" altLang="zh-CN" dirty="0"/>
              <a:t>,</a:t>
            </a:r>
            <a:r>
              <a:rPr lang="zh-CN" altLang="en-US" dirty="0"/>
              <a:t>每个位置被修改的次数，每次在</a:t>
            </a:r>
            <a:r>
              <a:rPr lang="en-US" altLang="zh-CN" dirty="0"/>
              <a:t>[</a:t>
            </a:r>
            <a:r>
              <a:rPr lang="en-US" altLang="zh-CN" dirty="0" err="1"/>
              <a:t>l,r</a:t>
            </a:r>
            <a:r>
              <a:rPr lang="en-US" altLang="zh-CN" dirty="0"/>
              <a:t>]</a:t>
            </a:r>
            <a:r>
              <a:rPr lang="zh-CN" altLang="en-US" dirty="0"/>
              <a:t>修改时，暴力的把</a:t>
            </a:r>
            <a:r>
              <a:rPr lang="en-US" altLang="zh-CN" dirty="0"/>
              <a:t>[</a:t>
            </a:r>
            <a:r>
              <a:rPr lang="en-US" altLang="zh-CN" dirty="0" err="1"/>
              <a:t>l,r</a:t>
            </a:r>
            <a:r>
              <a:rPr lang="en-US" altLang="zh-CN" dirty="0"/>
              <a:t>]</a:t>
            </a:r>
            <a:r>
              <a:rPr lang="zh-CN" altLang="en-US" dirty="0"/>
              <a:t>上每一个不为</a:t>
            </a:r>
            <a:r>
              <a:rPr lang="en-US" altLang="zh-CN" dirty="0"/>
              <a:t>x</a:t>
            </a:r>
            <a:r>
              <a:rPr lang="zh-CN" altLang="en-US" dirty="0"/>
              <a:t>的数</a:t>
            </a:r>
            <a:r>
              <a:rPr lang="en-US" altLang="zh-CN" dirty="0"/>
              <a:t>ai</a:t>
            </a:r>
            <a:r>
              <a:rPr lang="zh-CN" altLang="en-US" dirty="0"/>
              <a:t>变成</a:t>
            </a:r>
            <a:r>
              <a:rPr lang="en-US" altLang="zh-CN" dirty="0" err="1"/>
              <a:t>c^ai</a:t>
            </a:r>
            <a:r>
              <a:rPr lang="zh-CN" altLang="en-US" dirty="0"/>
              <a:t>，注意不能直接用快速幂从</a:t>
            </a:r>
            <a:r>
              <a:rPr lang="en-US" altLang="zh-CN" dirty="0"/>
              <a:t>ai</a:t>
            </a:r>
            <a:r>
              <a:rPr lang="zh-CN" altLang="en-US" dirty="0"/>
              <a:t>得到</a:t>
            </a:r>
            <a:r>
              <a:rPr lang="en-US" altLang="zh-CN" dirty="0" err="1"/>
              <a:t>c^ai</a:t>
            </a:r>
            <a:r>
              <a:rPr lang="zh-CN" altLang="en-US" dirty="0"/>
              <a:t>，需要找到</a:t>
            </a:r>
            <a:r>
              <a:rPr lang="en-US" altLang="zh-CN" dirty="0"/>
              <a:t>ai</a:t>
            </a:r>
            <a:r>
              <a:rPr lang="zh-CN" altLang="en-US" dirty="0"/>
              <a:t>的修改次数，用扩展欧拉定理递归得到</a:t>
            </a:r>
            <a:r>
              <a:rPr lang="en-US" altLang="zh-CN" dirty="0" err="1"/>
              <a:t>c^c^c</a:t>
            </a:r>
            <a:r>
              <a:rPr lang="en-US" altLang="zh-CN" dirty="0"/>
              <a:t>…^ai</a:t>
            </a:r>
            <a:r>
              <a:rPr lang="zh-CN" altLang="en-US" dirty="0"/>
              <a:t>的值，递归一个</a:t>
            </a:r>
            <a:r>
              <a:rPr lang="en-US" altLang="zh-CN" dirty="0"/>
              <a:t>log</a:t>
            </a:r>
            <a:r>
              <a:rPr lang="zh-CN" altLang="en-US" dirty="0"/>
              <a:t>，常规快速幂一个</a:t>
            </a:r>
            <a:r>
              <a:rPr lang="en-US" altLang="zh-CN" dirty="0"/>
              <a:t>log</a:t>
            </a:r>
          </a:p>
          <a:p>
            <a:pPr marL="0" indent="0">
              <a:buNone/>
            </a:pPr>
            <a:r>
              <a:rPr lang="zh-CN" altLang="en-US" dirty="0"/>
              <a:t>最多进行</a:t>
            </a:r>
            <a:r>
              <a:rPr lang="en-US" altLang="zh-CN" dirty="0" err="1"/>
              <a:t>nlogn</a:t>
            </a:r>
            <a:r>
              <a:rPr lang="zh-CN" altLang="en-US" dirty="0"/>
              <a:t>次单点修改，每次修改后更新区间和和区间第一个不为</a:t>
            </a:r>
            <a:r>
              <a:rPr lang="en-US" altLang="zh-CN" dirty="0"/>
              <a:t>x</a:t>
            </a:r>
            <a:r>
              <a:rPr lang="zh-CN" altLang="en-US" dirty="0"/>
              <a:t>的数并把修改次数加一，时间复杂度为</a:t>
            </a:r>
            <a:r>
              <a:rPr lang="en-US" altLang="zh-CN" dirty="0"/>
              <a:t>O(nlog^3n)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41856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233473-2CEB-6C86-5973-30DF261C9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相逢是问候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CD061FE-3A24-1029-8D91-026C1692E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26882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O(nlog^3n)</a:t>
            </a:r>
            <a:r>
              <a:rPr lang="zh-CN" altLang="en-US" dirty="0"/>
              <a:t>显然不是很优，线段树的一个</a:t>
            </a:r>
            <a:r>
              <a:rPr lang="en-US" altLang="zh-CN" dirty="0"/>
              <a:t>log</a:t>
            </a:r>
            <a:r>
              <a:rPr lang="zh-CN" altLang="en-US" dirty="0"/>
              <a:t>和递归的一个</a:t>
            </a:r>
            <a:r>
              <a:rPr lang="en-US" altLang="zh-CN" dirty="0"/>
              <a:t>log</a:t>
            </a:r>
            <a:r>
              <a:rPr lang="zh-CN" altLang="en-US" dirty="0"/>
              <a:t>都没法优化，现在我们可以把</a:t>
            </a:r>
            <a:r>
              <a:rPr lang="en-US" altLang="zh-CN" dirty="0" err="1"/>
              <a:t>c^x</a:t>
            </a:r>
            <a:r>
              <a:rPr lang="zh-CN" altLang="en-US" dirty="0"/>
              <a:t>成变</a:t>
            </a:r>
            <a:r>
              <a:rPr lang="en-US" altLang="zh-CN" dirty="0"/>
              <a:t>c^(x/10000*10000+x%10000)%mod</a:t>
            </a:r>
          </a:p>
          <a:p>
            <a:pPr marL="0" indent="0">
              <a:buNone/>
            </a:pPr>
            <a:r>
              <a:rPr lang="zh-CN" altLang="en-US" dirty="0"/>
              <a:t>可以预处理</a:t>
            </a:r>
            <a:r>
              <a:rPr lang="en-US" altLang="zh-CN" dirty="0"/>
              <a:t>log</a:t>
            </a:r>
            <a:r>
              <a:rPr lang="zh-CN" altLang="en-US" dirty="0"/>
              <a:t>个</a:t>
            </a:r>
            <a:r>
              <a:rPr lang="en-US" altLang="zh-CN" dirty="0"/>
              <a:t>mod</a:t>
            </a:r>
            <a:r>
              <a:rPr lang="zh-CN" altLang="en-US" dirty="0"/>
              <a:t>模意义下</a:t>
            </a:r>
            <a:r>
              <a:rPr lang="en-US" altLang="zh-CN" dirty="0"/>
              <a:t>c^0,c^1,c^2...,c^10000,c^2e4,c^3e4...,c^10000e4</a:t>
            </a:r>
            <a:r>
              <a:rPr lang="zh-CN" altLang="en-US" dirty="0"/>
              <a:t>的值就可以</a:t>
            </a:r>
            <a:r>
              <a:rPr lang="en-US" altLang="zh-CN" dirty="0"/>
              <a:t>O(1)</a:t>
            </a:r>
            <a:r>
              <a:rPr lang="zh-CN" altLang="en-US" dirty="0"/>
              <a:t>得到</a:t>
            </a:r>
            <a:r>
              <a:rPr lang="en-US" altLang="zh-CN" dirty="0" err="1"/>
              <a:t>c^x</a:t>
            </a:r>
            <a:r>
              <a:rPr lang="zh-CN" altLang="en-US" dirty="0"/>
              <a:t>，总时间复杂度为</a:t>
            </a:r>
            <a:r>
              <a:rPr lang="en-US" altLang="zh-CN" dirty="0"/>
              <a:t>O(nlog^2n)</a:t>
            </a:r>
          </a:p>
        </p:txBody>
      </p:sp>
    </p:spTree>
    <p:extLst>
      <p:ext uri="{BB962C8B-B14F-4D97-AF65-F5344CB8AC3E}">
        <p14:creationId xmlns:p14="http://schemas.microsoft.com/office/powerpoint/2010/main" val="3676761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809</Words>
  <Application>Microsoft Office PowerPoint</Application>
  <PresentationFormat>宽屏</PresentationFormat>
  <Paragraphs>22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等线</vt:lpstr>
      <vt:lpstr>等线 Light</vt:lpstr>
      <vt:lpstr>Arial</vt:lpstr>
      <vt:lpstr>Office 主题​​</vt:lpstr>
      <vt:lpstr>2024暑假C班集训7.14</vt:lpstr>
      <vt:lpstr>Swapity Swapity Swap</vt:lpstr>
      <vt:lpstr>灾难</vt:lpstr>
      <vt:lpstr>部落冲突</vt:lpstr>
      <vt:lpstr>部落冲突</vt:lpstr>
      <vt:lpstr>相逢是问候</vt:lpstr>
      <vt:lpstr>相逢是问候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凡淞 孟</dc:creator>
  <cp:lastModifiedBy>凡淞 孟</cp:lastModifiedBy>
  <cp:revision>4</cp:revision>
  <dcterms:created xsi:type="dcterms:W3CDTF">2024-07-14T03:16:47Z</dcterms:created>
  <dcterms:modified xsi:type="dcterms:W3CDTF">2024-07-14T06:03:00Z</dcterms:modified>
</cp:coreProperties>
</file>